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2"/>
  </p:notesMasterIdLst>
  <p:sldIdLst>
    <p:sldId id="326" r:id="rId3"/>
    <p:sldId id="256" r:id="rId4"/>
    <p:sldId id="268" r:id="rId5"/>
    <p:sldId id="257" r:id="rId6"/>
    <p:sldId id="273" r:id="rId7"/>
    <p:sldId id="274" r:id="rId8"/>
    <p:sldId id="270" r:id="rId9"/>
    <p:sldId id="266" r:id="rId10"/>
    <p:sldId id="267" r:id="rId11"/>
  </p:sldIdLst>
  <p:sldSz cx="15636875" cy="9236075"/>
  <p:notesSz cx="6858000" cy="9144000"/>
  <p:defaultTextStyle>
    <a:defPPr>
      <a:defRPr lang="en-US"/>
    </a:defPPr>
    <a:lvl1pPr marL="0" algn="l" defTabSz="119343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596714" algn="l" defTabSz="119343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193431" algn="l" defTabSz="119343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790147" algn="l" defTabSz="119343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386861" algn="l" defTabSz="119343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2983578" algn="l" defTabSz="119343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580293" algn="l" defTabSz="119343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177009" algn="l" defTabSz="119343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773725" algn="l" defTabSz="119343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09">
          <p15:clr>
            <a:srgbClr val="A4A3A4"/>
          </p15:clr>
        </p15:guide>
        <p15:guide id="2" pos="492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DF347"/>
    <a:srgbClr val="82E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95" autoAdjust="0"/>
    <p:restoredTop sz="94660"/>
  </p:normalViewPr>
  <p:slideViewPr>
    <p:cSldViewPr snapToGrid="0">
      <p:cViewPr varScale="1">
        <p:scale>
          <a:sx n="39" d="100"/>
          <a:sy n="39" d="100"/>
        </p:scale>
        <p:origin x="1276" y="32"/>
      </p:cViewPr>
      <p:guideLst>
        <p:guide orient="horz" pos="2909"/>
        <p:guide pos="492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EEB57E-A555-47AD-A1F2-550D1BC014C5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15975" y="1143000"/>
            <a:ext cx="52260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4F556B-8FEB-48C1-B5F8-F58043FC4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65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19343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596714" algn="l" defTabSz="119343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193431" algn="l" defTabSz="119343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790147" algn="l" defTabSz="119343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386861" algn="l" defTabSz="119343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983578" algn="l" defTabSz="119343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580293" algn="l" defTabSz="119343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177009" algn="l" defTabSz="119343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773725" algn="l" defTabSz="119343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44AB91-A8C2-45A2-A8DC-9C24C78B8D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75355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27050" y="685800"/>
            <a:ext cx="58039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3624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15975" y="1143000"/>
            <a:ext cx="522605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F556B-8FEB-48C1-B5F8-F58043FC437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8540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27050" y="685800"/>
            <a:ext cx="58039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5736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27050" y="685800"/>
            <a:ext cx="58039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5736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BB29B-02E5-44C1-896D-9796997ADF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54610" y="1511553"/>
            <a:ext cx="11727656" cy="3215522"/>
          </a:xfrm>
        </p:spPr>
        <p:txBody>
          <a:bodyPr anchor="b"/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5A44D4-2CE9-4BC5-94FA-2016D00234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54610" y="4851078"/>
            <a:ext cx="11727656" cy="2229913"/>
          </a:xfrm>
        </p:spPr>
        <p:txBody>
          <a:bodyPr/>
          <a:lstStyle>
            <a:lvl1pPr marL="0" indent="0" algn="ctr">
              <a:buNone/>
              <a:defRPr sz="3100"/>
            </a:lvl1pPr>
            <a:lvl2pPr marL="596714" indent="0" algn="ctr">
              <a:buNone/>
              <a:defRPr sz="2600"/>
            </a:lvl2pPr>
            <a:lvl3pPr marL="1193431" indent="0" algn="ctr">
              <a:buNone/>
              <a:defRPr sz="2400"/>
            </a:lvl3pPr>
            <a:lvl4pPr marL="1790147" indent="0" algn="ctr">
              <a:buNone/>
              <a:defRPr sz="2100"/>
            </a:lvl4pPr>
            <a:lvl5pPr marL="2386861" indent="0" algn="ctr">
              <a:buNone/>
              <a:defRPr sz="2100"/>
            </a:lvl5pPr>
            <a:lvl6pPr marL="2983578" indent="0" algn="ctr">
              <a:buNone/>
              <a:defRPr sz="2100"/>
            </a:lvl6pPr>
            <a:lvl7pPr marL="3580293" indent="0" algn="ctr">
              <a:buNone/>
              <a:defRPr sz="2100"/>
            </a:lvl7pPr>
            <a:lvl8pPr marL="4177009" indent="0" algn="ctr">
              <a:buNone/>
              <a:defRPr sz="2100"/>
            </a:lvl8pPr>
            <a:lvl9pPr marL="4773725" indent="0" algn="ctr">
              <a:buNone/>
              <a:defRPr sz="21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3A4D96-D4C2-456B-BC80-B0F8E55A4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D015B6-C71E-41B8-8D7C-FD02590AC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CB518A-B6CA-40FA-A4F2-2A483DC86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958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F575B-4FF4-4131-9D56-0FFDDDC54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A916E8-44AD-4E27-9287-386CE0188D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395E8B-17AA-4846-ACEB-46124BC7C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4CC7DE-13EB-44E9-AE07-E9E889C14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86132A-3289-4CCD-BAA8-1D1C42964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622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F2AC6A8-D829-482F-89B8-E6EE20C2D6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1190140" y="491735"/>
            <a:ext cx="3371701" cy="782714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F97D30-CB5A-4EFF-B455-DE08A0E571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75035" y="491735"/>
            <a:ext cx="9919643" cy="782714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3EC9DF-C15E-4A1F-BFC0-B30F8D740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34D057-3E0C-4CF9-860B-97A341166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076073-9D71-4938-AF6F-4D22C19C1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9897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lor">
  <p:cSld name="Blank colo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sldNum" idx="12"/>
          </p:nvPr>
        </p:nvSpPr>
        <p:spPr>
          <a:xfrm>
            <a:off x="186525" y="262214"/>
            <a:ext cx="3090438" cy="2249627"/>
          </a:xfrm>
          <a:prstGeom prst="rect">
            <a:avLst/>
          </a:prstGeom>
        </p:spPr>
        <p:txBody>
          <a:bodyPr spcFirstLastPara="1" wrap="square" lIns="119324" tIns="119324" rIns="119324" bIns="119324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algn="l"/>
            <a:fld id="{00000000-1234-1234-1234-123412341234}" type="slidenum">
              <a:rPr lang="en" smtClean="0">
                <a:solidFill>
                  <a:prstClr val="black">
                    <a:tint val="75000"/>
                  </a:prstClr>
                </a:solidFill>
              </a:rPr>
              <a:pPr algn="l"/>
              <a:t>‹#›</a:t>
            </a:fld>
            <a:endParaRPr lang="e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536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54610" y="1511553"/>
            <a:ext cx="11727656" cy="3215522"/>
          </a:xfrm>
        </p:spPr>
        <p:txBody>
          <a:bodyPr anchor="b"/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4610" y="4851078"/>
            <a:ext cx="11727656" cy="2229913"/>
          </a:xfrm>
        </p:spPr>
        <p:txBody>
          <a:bodyPr/>
          <a:lstStyle>
            <a:lvl1pPr marL="0" indent="0" algn="ctr">
              <a:buNone/>
              <a:defRPr sz="3100"/>
            </a:lvl1pPr>
            <a:lvl2pPr marL="596817" indent="0" algn="ctr">
              <a:buNone/>
              <a:defRPr sz="2600"/>
            </a:lvl2pPr>
            <a:lvl3pPr marL="1193636" indent="0" algn="ctr">
              <a:buNone/>
              <a:defRPr sz="2400"/>
            </a:lvl3pPr>
            <a:lvl4pPr marL="1790454" indent="0" algn="ctr">
              <a:buNone/>
              <a:defRPr sz="2100"/>
            </a:lvl4pPr>
            <a:lvl5pPr marL="2387271" indent="0" algn="ctr">
              <a:buNone/>
              <a:defRPr sz="2100"/>
            </a:lvl5pPr>
            <a:lvl6pPr marL="2984090" indent="0" algn="ctr">
              <a:buNone/>
              <a:defRPr sz="2100"/>
            </a:lvl6pPr>
            <a:lvl7pPr marL="3580908" indent="0" algn="ctr">
              <a:buNone/>
              <a:defRPr sz="2100"/>
            </a:lvl7pPr>
            <a:lvl8pPr marL="4177725" indent="0" algn="ctr">
              <a:buNone/>
              <a:defRPr sz="2100"/>
            </a:lvl8pPr>
            <a:lvl9pPr marL="4774544" indent="0" algn="ctr">
              <a:buNone/>
              <a:defRPr sz="21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6134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7016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92" y="2302606"/>
            <a:ext cx="13486805" cy="3841950"/>
          </a:xfrm>
        </p:spPr>
        <p:txBody>
          <a:bodyPr anchor="b"/>
          <a:lstStyle>
            <a:lvl1pPr>
              <a:defRPr sz="7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92" y="6180904"/>
            <a:ext cx="13486805" cy="2020391"/>
          </a:xfrm>
        </p:spPr>
        <p:txBody>
          <a:bodyPr/>
          <a:lstStyle>
            <a:lvl1pPr marL="0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1pPr>
            <a:lvl2pPr marL="596817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193636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79045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38727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298409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358090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177725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477454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2714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75035" y="2458677"/>
            <a:ext cx="6645672" cy="586020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16168" y="2458677"/>
            <a:ext cx="6645672" cy="586020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2663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7073" y="491736"/>
            <a:ext cx="13486805" cy="178521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7074" y="2264122"/>
            <a:ext cx="6615130" cy="1109611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96817" indent="0">
              <a:buNone/>
              <a:defRPr sz="2600" b="1"/>
            </a:lvl2pPr>
            <a:lvl3pPr marL="1193636" indent="0">
              <a:buNone/>
              <a:defRPr sz="2400" b="1"/>
            </a:lvl3pPr>
            <a:lvl4pPr marL="1790454" indent="0">
              <a:buNone/>
              <a:defRPr sz="2100" b="1"/>
            </a:lvl4pPr>
            <a:lvl5pPr marL="2387271" indent="0">
              <a:buNone/>
              <a:defRPr sz="2100" b="1"/>
            </a:lvl5pPr>
            <a:lvl6pPr marL="2984090" indent="0">
              <a:buNone/>
              <a:defRPr sz="2100" b="1"/>
            </a:lvl6pPr>
            <a:lvl7pPr marL="3580908" indent="0">
              <a:buNone/>
              <a:defRPr sz="2100" b="1"/>
            </a:lvl7pPr>
            <a:lvl8pPr marL="4177725" indent="0">
              <a:buNone/>
              <a:defRPr sz="2100" b="1"/>
            </a:lvl8pPr>
            <a:lvl9pPr marL="4774544" indent="0">
              <a:buNone/>
              <a:defRPr sz="21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77074" y="3373733"/>
            <a:ext cx="6615130" cy="496225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916169" y="2264122"/>
            <a:ext cx="6647709" cy="1109611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96817" indent="0">
              <a:buNone/>
              <a:defRPr sz="2600" b="1"/>
            </a:lvl2pPr>
            <a:lvl3pPr marL="1193636" indent="0">
              <a:buNone/>
              <a:defRPr sz="2400" b="1"/>
            </a:lvl3pPr>
            <a:lvl4pPr marL="1790454" indent="0">
              <a:buNone/>
              <a:defRPr sz="2100" b="1"/>
            </a:lvl4pPr>
            <a:lvl5pPr marL="2387271" indent="0">
              <a:buNone/>
              <a:defRPr sz="2100" b="1"/>
            </a:lvl5pPr>
            <a:lvl6pPr marL="2984090" indent="0">
              <a:buNone/>
              <a:defRPr sz="2100" b="1"/>
            </a:lvl6pPr>
            <a:lvl7pPr marL="3580908" indent="0">
              <a:buNone/>
              <a:defRPr sz="2100" b="1"/>
            </a:lvl7pPr>
            <a:lvl8pPr marL="4177725" indent="0">
              <a:buNone/>
              <a:defRPr sz="2100" b="1"/>
            </a:lvl8pPr>
            <a:lvl9pPr marL="4774544" indent="0">
              <a:buNone/>
              <a:defRPr sz="21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916169" y="3373733"/>
            <a:ext cx="6647709" cy="496225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6531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0484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043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A1A26-E57F-4D27-8EE9-E139D4F3D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3BD74F-A6A9-446D-8895-7905F73D07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3096B6-E30C-4D23-B9FF-C03DC6EE6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9C1069-0F11-478A-A742-9D3A8FCE3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379582-9C1C-4C97-B578-2AF1D9E97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6518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7074" y="615738"/>
            <a:ext cx="5043299" cy="2155084"/>
          </a:xfrm>
        </p:spPr>
        <p:txBody>
          <a:bodyPr anchor="b"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47709" y="1329824"/>
            <a:ext cx="7916168" cy="6563600"/>
          </a:xfrm>
        </p:spPr>
        <p:txBody>
          <a:bodyPr/>
          <a:lstStyle>
            <a:lvl1pPr>
              <a:defRPr sz="4200"/>
            </a:lvl1pPr>
            <a:lvl2pPr>
              <a:defRPr sz="3700"/>
            </a:lvl2pPr>
            <a:lvl3pPr>
              <a:defRPr sz="31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7074" y="2770824"/>
            <a:ext cx="5043299" cy="5133291"/>
          </a:xfrm>
        </p:spPr>
        <p:txBody>
          <a:bodyPr/>
          <a:lstStyle>
            <a:lvl1pPr marL="0" indent="0">
              <a:buNone/>
              <a:defRPr sz="2100"/>
            </a:lvl1pPr>
            <a:lvl2pPr marL="596817" indent="0">
              <a:buNone/>
              <a:defRPr sz="1800"/>
            </a:lvl2pPr>
            <a:lvl3pPr marL="1193636" indent="0">
              <a:buNone/>
              <a:defRPr sz="1600"/>
            </a:lvl3pPr>
            <a:lvl4pPr marL="1790454" indent="0">
              <a:buNone/>
              <a:defRPr sz="1300"/>
            </a:lvl4pPr>
            <a:lvl5pPr marL="2387271" indent="0">
              <a:buNone/>
              <a:defRPr sz="1300"/>
            </a:lvl5pPr>
            <a:lvl6pPr marL="2984090" indent="0">
              <a:buNone/>
              <a:defRPr sz="1300"/>
            </a:lvl6pPr>
            <a:lvl7pPr marL="3580908" indent="0">
              <a:buNone/>
              <a:defRPr sz="1300"/>
            </a:lvl7pPr>
            <a:lvl8pPr marL="4177725" indent="0">
              <a:buNone/>
              <a:defRPr sz="1300"/>
            </a:lvl8pPr>
            <a:lvl9pPr marL="4774544" indent="0">
              <a:buNone/>
              <a:defRPr sz="13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7253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7074" y="615738"/>
            <a:ext cx="5043299" cy="2155084"/>
          </a:xfrm>
        </p:spPr>
        <p:txBody>
          <a:bodyPr anchor="b"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647709" y="1329824"/>
            <a:ext cx="7916168" cy="6563600"/>
          </a:xfrm>
        </p:spPr>
        <p:txBody>
          <a:bodyPr/>
          <a:lstStyle>
            <a:lvl1pPr marL="0" indent="0">
              <a:buNone/>
              <a:defRPr sz="4200"/>
            </a:lvl1pPr>
            <a:lvl2pPr marL="596817" indent="0">
              <a:buNone/>
              <a:defRPr sz="3700"/>
            </a:lvl2pPr>
            <a:lvl3pPr marL="1193636" indent="0">
              <a:buNone/>
              <a:defRPr sz="3100"/>
            </a:lvl3pPr>
            <a:lvl4pPr marL="1790454" indent="0">
              <a:buNone/>
              <a:defRPr sz="2600"/>
            </a:lvl4pPr>
            <a:lvl5pPr marL="2387271" indent="0">
              <a:buNone/>
              <a:defRPr sz="2600"/>
            </a:lvl5pPr>
            <a:lvl6pPr marL="2984090" indent="0">
              <a:buNone/>
              <a:defRPr sz="2600"/>
            </a:lvl6pPr>
            <a:lvl7pPr marL="3580908" indent="0">
              <a:buNone/>
              <a:defRPr sz="2600"/>
            </a:lvl7pPr>
            <a:lvl8pPr marL="4177725" indent="0">
              <a:buNone/>
              <a:defRPr sz="2600"/>
            </a:lvl8pPr>
            <a:lvl9pPr marL="4774544" indent="0">
              <a:buNone/>
              <a:defRPr sz="2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7074" y="2770824"/>
            <a:ext cx="5043299" cy="5133291"/>
          </a:xfrm>
        </p:spPr>
        <p:txBody>
          <a:bodyPr/>
          <a:lstStyle>
            <a:lvl1pPr marL="0" indent="0">
              <a:buNone/>
              <a:defRPr sz="2100"/>
            </a:lvl1pPr>
            <a:lvl2pPr marL="596817" indent="0">
              <a:buNone/>
              <a:defRPr sz="1800"/>
            </a:lvl2pPr>
            <a:lvl3pPr marL="1193636" indent="0">
              <a:buNone/>
              <a:defRPr sz="1600"/>
            </a:lvl3pPr>
            <a:lvl4pPr marL="1790454" indent="0">
              <a:buNone/>
              <a:defRPr sz="1300"/>
            </a:lvl4pPr>
            <a:lvl5pPr marL="2387271" indent="0">
              <a:buNone/>
              <a:defRPr sz="1300"/>
            </a:lvl5pPr>
            <a:lvl6pPr marL="2984090" indent="0">
              <a:buNone/>
              <a:defRPr sz="1300"/>
            </a:lvl6pPr>
            <a:lvl7pPr marL="3580908" indent="0">
              <a:buNone/>
              <a:defRPr sz="1300"/>
            </a:lvl7pPr>
            <a:lvl8pPr marL="4177725" indent="0">
              <a:buNone/>
              <a:defRPr sz="1300"/>
            </a:lvl8pPr>
            <a:lvl9pPr marL="4774544" indent="0">
              <a:buNone/>
              <a:defRPr sz="13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6527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2180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190140" y="491735"/>
            <a:ext cx="3371701" cy="782714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75035" y="491735"/>
            <a:ext cx="9919643" cy="782714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327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43DF2-8775-45A3-B568-67E187983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92" y="2302606"/>
            <a:ext cx="13486805" cy="3841950"/>
          </a:xfrm>
        </p:spPr>
        <p:txBody>
          <a:bodyPr anchor="b"/>
          <a:lstStyle>
            <a:lvl1pPr>
              <a:defRPr sz="7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68F2D3-9763-4211-9CA2-CFAFCC0982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6892" y="6180905"/>
            <a:ext cx="13486805" cy="2020391"/>
          </a:xfrm>
        </p:spPr>
        <p:txBody>
          <a:bodyPr/>
          <a:lstStyle>
            <a:lvl1pPr marL="0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1pPr>
            <a:lvl2pPr marL="596714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193431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79014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38686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298357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3580293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177009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4773725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DB7D0F-62A8-4110-ADB2-09903FEEE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F5A414-55D3-4BF9-92F9-9855A2DB7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B0456A-00D1-4278-AB89-D67B5D8DF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951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005D3-94F8-4C3A-9FCB-FBEC58215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5B0455-0598-4209-B1D0-5CD834DDF3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75035" y="2458677"/>
            <a:ext cx="6645672" cy="586020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D91314-29B1-41E1-A1DB-D56E36E88A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916168" y="2458677"/>
            <a:ext cx="6645672" cy="586020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FBEB4A-D8F3-4BAB-804A-5FAFCE4C9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135DFC-AA01-45DF-B9AB-CD92F8F8C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726A60-65BA-40AF-B832-8B208E592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068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77AFB-13BC-450B-BF0C-B8102FCBE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073" y="491736"/>
            <a:ext cx="13486805" cy="178521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4BBA1F-7C9C-4FD3-9B56-F139D2DEE9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7074" y="2264122"/>
            <a:ext cx="6615130" cy="1109611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96714" indent="0">
              <a:buNone/>
              <a:defRPr sz="2600" b="1"/>
            </a:lvl2pPr>
            <a:lvl3pPr marL="1193431" indent="0">
              <a:buNone/>
              <a:defRPr sz="2400" b="1"/>
            </a:lvl3pPr>
            <a:lvl4pPr marL="1790147" indent="0">
              <a:buNone/>
              <a:defRPr sz="2100" b="1"/>
            </a:lvl4pPr>
            <a:lvl5pPr marL="2386861" indent="0">
              <a:buNone/>
              <a:defRPr sz="2100" b="1"/>
            </a:lvl5pPr>
            <a:lvl6pPr marL="2983578" indent="0">
              <a:buNone/>
              <a:defRPr sz="2100" b="1"/>
            </a:lvl6pPr>
            <a:lvl7pPr marL="3580293" indent="0">
              <a:buNone/>
              <a:defRPr sz="2100" b="1"/>
            </a:lvl7pPr>
            <a:lvl8pPr marL="4177009" indent="0">
              <a:buNone/>
              <a:defRPr sz="2100" b="1"/>
            </a:lvl8pPr>
            <a:lvl9pPr marL="4773725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0DBA7F-18A5-4404-8197-4CA3FA92D3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77074" y="3373733"/>
            <a:ext cx="6615130" cy="49622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D4C977-8293-4554-B681-7E525CFE6E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916169" y="2264122"/>
            <a:ext cx="6647709" cy="1109611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96714" indent="0">
              <a:buNone/>
              <a:defRPr sz="2600" b="1"/>
            </a:lvl2pPr>
            <a:lvl3pPr marL="1193431" indent="0">
              <a:buNone/>
              <a:defRPr sz="2400" b="1"/>
            </a:lvl3pPr>
            <a:lvl4pPr marL="1790147" indent="0">
              <a:buNone/>
              <a:defRPr sz="2100" b="1"/>
            </a:lvl4pPr>
            <a:lvl5pPr marL="2386861" indent="0">
              <a:buNone/>
              <a:defRPr sz="2100" b="1"/>
            </a:lvl5pPr>
            <a:lvl6pPr marL="2983578" indent="0">
              <a:buNone/>
              <a:defRPr sz="2100" b="1"/>
            </a:lvl6pPr>
            <a:lvl7pPr marL="3580293" indent="0">
              <a:buNone/>
              <a:defRPr sz="2100" b="1"/>
            </a:lvl7pPr>
            <a:lvl8pPr marL="4177009" indent="0">
              <a:buNone/>
              <a:defRPr sz="2100" b="1"/>
            </a:lvl8pPr>
            <a:lvl9pPr marL="4773725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E22DAE-149F-45E1-9C1F-A298BDB31C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916169" y="3373733"/>
            <a:ext cx="6647709" cy="49622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66DA6CB-FCF9-4413-8DEF-9C16A5023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37857A5-9C0A-4F52-BE78-F2BAB8DF1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C4967D-B4A4-4DFE-AC27-0E6D2A34E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549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4233E-9E66-48DD-B51D-48AFB66EA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297A88-1381-42C2-975B-A201A18CF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7259D3-C8CD-49EA-BC8E-B957D4EE8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74B5D1-FA28-4943-A6B0-B4E7DAD61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672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5FE1F8-D97A-4DD7-85BE-084273637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410529-5F98-4967-B835-3D58EE4BD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A432DA-B5C5-4FA8-A9BF-F3BEB2C40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323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F00C3-A75E-41B6-823F-A9BC053BB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075" y="615738"/>
            <a:ext cx="5043299" cy="2155084"/>
          </a:xfrm>
        </p:spPr>
        <p:txBody>
          <a:bodyPr anchor="b"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C119BC-5C9D-481A-A835-3D41D1EF0F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47709" y="1329824"/>
            <a:ext cx="7916168" cy="6563600"/>
          </a:xfrm>
        </p:spPr>
        <p:txBody>
          <a:bodyPr/>
          <a:lstStyle>
            <a:lvl1pPr>
              <a:defRPr sz="4200"/>
            </a:lvl1pPr>
            <a:lvl2pPr>
              <a:defRPr sz="3700"/>
            </a:lvl2pPr>
            <a:lvl3pPr>
              <a:defRPr sz="31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FEF1BB-E4E0-4FA0-A70B-B975705773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77075" y="2770824"/>
            <a:ext cx="5043299" cy="5133291"/>
          </a:xfrm>
        </p:spPr>
        <p:txBody>
          <a:bodyPr/>
          <a:lstStyle>
            <a:lvl1pPr marL="0" indent="0">
              <a:buNone/>
              <a:defRPr sz="2100"/>
            </a:lvl1pPr>
            <a:lvl2pPr marL="596714" indent="0">
              <a:buNone/>
              <a:defRPr sz="1800"/>
            </a:lvl2pPr>
            <a:lvl3pPr marL="1193431" indent="0">
              <a:buNone/>
              <a:defRPr sz="1600"/>
            </a:lvl3pPr>
            <a:lvl4pPr marL="1790147" indent="0">
              <a:buNone/>
              <a:defRPr sz="1300"/>
            </a:lvl4pPr>
            <a:lvl5pPr marL="2386861" indent="0">
              <a:buNone/>
              <a:defRPr sz="1300"/>
            </a:lvl5pPr>
            <a:lvl6pPr marL="2983578" indent="0">
              <a:buNone/>
              <a:defRPr sz="1300"/>
            </a:lvl6pPr>
            <a:lvl7pPr marL="3580293" indent="0">
              <a:buNone/>
              <a:defRPr sz="1300"/>
            </a:lvl7pPr>
            <a:lvl8pPr marL="4177009" indent="0">
              <a:buNone/>
              <a:defRPr sz="1300"/>
            </a:lvl8pPr>
            <a:lvl9pPr marL="4773725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6E1450-AADE-47DF-BECC-1779F070E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6317DE-14EC-4087-9F2C-293759DBD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A5C266-ED62-4CC6-9896-17540985F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808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7E028-2EAA-44ED-95DD-8EF30548E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075" y="615738"/>
            <a:ext cx="5043299" cy="2155084"/>
          </a:xfrm>
        </p:spPr>
        <p:txBody>
          <a:bodyPr anchor="b"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C2705C-4A4F-420D-BDEC-B38916676A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647709" y="1329824"/>
            <a:ext cx="7916168" cy="6563600"/>
          </a:xfrm>
        </p:spPr>
        <p:txBody>
          <a:bodyPr/>
          <a:lstStyle>
            <a:lvl1pPr marL="0" indent="0">
              <a:buNone/>
              <a:defRPr sz="4200"/>
            </a:lvl1pPr>
            <a:lvl2pPr marL="596714" indent="0">
              <a:buNone/>
              <a:defRPr sz="3700"/>
            </a:lvl2pPr>
            <a:lvl3pPr marL="1193431" indent="0">
              <a:buNone/>
              <a:defRPr sz="3100"/>
            </a:lvl3pPr>
            <a:lvl4pPr marL="1790147" indent="0">
              <a:buNone/>
              <a:defRPr sz="2600"/>
            </a:lvl4pPr>
            <a:lvl5pPr marL="2386861" indent="0">
              <a:buNone/>
              <a:defRPr sz="2600"/>
            </a:lvl5pPr>
            <a:lvl6pPr marL="2983578" indent="0">
              <a:buNone/>
              <a:defRPr sz="2600"/>
            </a:lvl6pPr>
            <a:lvl7pPr marL="3580293" indent="0">
              <a:buNone/>
              <a:defRPr sz="2600"/>
            </a:lvl7pPr>
            <a:lvl8pPr marL="4177009" indent="0">
              <a:buNone/>
              <a:defRPr sz="2600"/>
            </a:lvl8pPr>
            <a:lvl9pPr marL="4773725" indent="0">
              <a:buNone/>
              <a:defRPr sz="26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978377-E8DF-4198-8E8D-8A29EFAB61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77075" y="2770824"/>
            <a:ext cx="5043299" cy="5133291"/>
          </a:xfrm>
        </p:spPr>
        <p:txBody>
          <a:bodyPr/>
          <a:lstStyle>
            <a:lvl1pPr marL="0" indent="0">
              <a:buNone/>
              <a:defRPr sz="2100"/>
            </a:lvl1pPr>
            <a:lvl2pPr marL="596714" indent="0">
              <a:buNone/>
              <a:defRPr sz="1800"/>
            </a:lvl2pPr>
            <a:lvl3pPr marL="1193431" indent="0">
              <a:buNone/>
              <a:defRPr sz="1600"/>
            </a:lvl3pPr>
            <a:lvl4pPr marL="1790147" indent="0">
              <a:buNone/>
              <a:defRPr sz="1300"/>
            </a:lvl4pPr>
            <a:lvl5pPr marL="2386861" indent="0">
              <a:buNone/>
              <a:defRPr sz="1300"/>
            </a:lvl5pPr>
            <a:lvl6pPr marL="2983578" indent="0">
              <a:buNone/>
              <a:defRPr sz="1300"/>
            </a:lvl6pPr>
            <a:lvl7pPr marL="3580293" indent="0">
              <a:buNone/>
              <a:defRPr sz="1300"/>
            </a:lvl7pPr>
            <a:lvl8pPr marL="4177009" indent="0">
              <a:buNone/>
              <a:defRPr sz="1300"/>
            </a:lvl8pPr>
            <a:lvl9pPr marL="4773725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B9164D-CFEF-45B7-8129-DD599AA3B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C1EB80-189F-4A9D-9FD1-E493EA725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6A01E2-1D5A-43B8-8785-BF3D5D5B3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136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AC0A37B-0B6B-43A6-8F17-8566683C0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35" y="491736"/>
            <a:ext cx="13486805" cy="1785214"/>
          </a:xfrm>
          <a:prstGeom prst="rect">
            <a:avLst/>
          </a:prstGeom>
        </p:spPr>
        <p:txBody>
          <a:bodyPr vert="horz" lIns="119342" tIns="59671" rIns="119342" bIns="5967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DDC6D4-0D3A-4ACB-B001-512682EB2D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5035" y="2458677"/>
            <a:ext cx="13486805" cy="5860205"/>
          </a:xfrm>
          <a:prstGeom prst="rect">
            <a:avLst/>
          </a:prstGeom>
        </p:spPr>
        <p:txBody>
          <a:bodyPr vert="horz" lIns="119342" tIns="59671" rIns="119342" bIns="5967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FCD898-4AD5-4BEF-899A-1DE45F94DA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5035" y="8560477"/>
            <a:ext cx="3518297" cy="491735"/>
          </a:xfrm>
          <a:prstGeom prst="rect">
            <a:avLst/>
          </a:prstGeom>
        </p:spPr>
        <p:txBody>
          <a:bodyPr vert="horz" lIns="119342" tIns="59671" rIns="119342" bIns="59671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F06B03-135E-4169-9B02-3E1AF83E1D74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F3FC8-4B16-4148-859D-694583CDB5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79715" y="8560477"/>
            <a:ext cx="5277445" cy="491735"/>
          </a:xfrm>
          <a:prstGeom prst="rect">
            <a:avLst/>
          </a:prstGeom>
        </p:spPr>
        <p:txBody>
          <a:bodyPr vert="horz" lIns="119342" tIns="59671" rIns="119342" bIns="59671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0D778F-9CF3-47FC-9AC5-EDA5F2C071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3543" y="8560477"/>
            <a:ext cx="3518297" cy="491735"/>
          </a:xfrm>
          <a:prstGeom prst="rect">
            <a:avLst/>
          </a:prstGeom>
        </p:spPr>
        <p:txBody>
          <a:bodyPr vert="horz" lIns="119342" tIns="59671" rIns="119342" bIns="59671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194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1193431" rtl="0" eaLnBrk="1" latinLnBrk="0" hangingPunct="1">
        <a:lnSpc>
          <a:spcPct val="90000"/>
        </a:lnSpc>
        <a:spcBef>
          <a:spcPct val="0"/>
        </a:spcBef>
        <a:buNone/>
        <a:defRPr sz="5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98358" indent="-298358" algn="l" defTabSz="1193431" rtl="0" eaLnBrk="1" latinLnBrk="0" hangingPunct="1">
        <a:lnSpc>
          <a:spcPct val="90000"/>
        </a:lnSpc>
        <a:spcBef>
          <a:spcPts val="1306"/>
        </a:spcBef>
        <a:buFont typeface="Arial" panose="020B0604020202020204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95072" indent="-298358" algn="l" defTabSz="119343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491789" indent="-298358" algn="l" defTabSz="119343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2088504" indent="-298358" algn="l" defTabSz="119343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685221" indent="-298358" algn="l" defTabSz="119343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281936" indent="-298358" algn="l" defTabSz="119343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878650" indent="-298358" algn="l" defTabSz="119343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475367" indent="-298358" algn="l" defTabSz="119343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072082" indent="-298358" algn="l" defTabSz="119343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9343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96714" algn="l" defTabSz="119343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93431" algn="l" defTabSz="119343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790147" algn="l" defTabSz="119343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386861" algn="l" defTabSz="119343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83578" algn="l" defTabSz="119343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80293" algn="l" defTabSz="119343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77009" algn="l" defTabSz="119343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773725" algn="l" defTabSz="119343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75035" y="491736"/>
            <a:ext cx="13486805" cy="1785214"/>
          </a:xfrm>
          <a:prstGeom prst="rect">
            <a:avLst/>
          </a:prstGeom>
        </p:spPr>
        <p:txBody>
          <a:bodyPr vert="horz" lIns="119363" tIns="59682" rIns="119363" bIns="5968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5035" y="2458677"/>
            <a:ext cx="13486805" cy="5860205"/>
          </a:xfrm>
          <a:prstGeom prst="rect">
            <a:avLst/>
          </a:prstGeom>
        </p:spPr>
        <p:txBody>
          <a:bodyPr vert="horz" lIns="119363" tIns="59682" rIns="119363" bIns="59682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75035" y="8560475"/>
            <a:ext cx="3518297" cy="491735"/>
          </a:xfrm>
          <a:prstGeom prst="rect">
            <a:avLst/>
          </a:prstGeom>
        </p:spPr>
        <p:txBody>
          <a:bodyPr vert="horz" lIns="119363" tIns="59682" rIns="119363" bIns="59682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193636"/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93636"/>
              <a:t>12/15/2021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79715" y="8560475"/>
            <a:ext cx="5277445" cy="491735"/>
          </a:xfrm>
          <a:prstGeom prst="rect">
            <a:avLst/>
          </a:prstGeom>
        </p:spPr>
        <p:txBody>
          <a:bodyPr vert="horz" lIns="119363" tIns="59682" rIns="119363" bIns="59682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19363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43543" y="8560475"/>
            <a:ext cx="3518297" cy="491735"/>
          </a:xfrm>
          <a:prstGeom prst="rect">
            <a:avLst/>
          </a:prstGeom>
        </p:spPr>
        <p:txBody>
          <a:bodyPr vert="horz" lIns="119363" tIns="59682" rIns="119363" bIns="59682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193636"/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9363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6789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1193636" rtl="0" eaLnBrk="1" latinLnBrk="0" hangingPunct="1">
        <a:lnSpc>
          <a:spcPct val="90000"/>
        </a:lnSpc>
        <a:spcBef>
          <a:spcPct val="0"/>
        </a:spcBef>
        <a:buNone/>
        <a:defRPr sz="5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98409" indent="-298409" algn="l" defTabSz="1193636" rtl="0" eaLnBrk="1" latinLnBrk="0" hangingPunct="1">
        <a:lnSpc>
          <a:spcPct val="90000"/>
        </a:lnSpc>
        <a:spcBef>
          <a:spcPts val="1306"/>
        </a:spcBef>
        <a:buFont typeface="Arial" panose="020B0604020202020204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95226" indent="-298409" algn="l" defTabSz="1193636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492045" indent="-298409" algn="l" defTabSz="1193636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2088862" indent="-298409" algn="l" defTabSz="1193636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685681" indent="-298409" algn="l" defTabSz="1193636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282499" indent="-298409" algn="l" defTabSz="1193636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879316" indent="-298409" algn="l" defTabSz="1193636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476135" indent="-298409" algn="l" defTabSz="1193636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072953" indent="-298409" algn="l" defTabSz="1193636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936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96817" algn="l" defTabSz="11936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93636" algn="l" defTabSz="11936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790454" algn="l" defTabSz="11936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387271" algn="l" defTabSz="11936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84090" algn="l" defTabSz="11936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80908" algn="l" defTabSz="11936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77725" algn="l" defTabSz="11936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774544" algn="l" defTabSz="11936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microsoft.com/office/2007/relationships/hdphoto" Target="../media/hdphoto3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microsoft.com/office/2007/relationships/hdphoto" Target="../media/hdphoto6.wdp"/><Relationship Id="rId3" Type="http://schemas.openxmlformats.org/officeDocument/2006/relationships/audio" Target="../media/audio1.wav"/><Relationship Id="rId7" Type="http://schemas.openxmlformats.org/officeDocument/2006/relationships/image" Target="../media/image12.jpe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6" Type="http://schemas.microsoft.com/office/2007/relationships/hdphoto" Target="../media/hdphoto7.wdp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microsoft.com/office/2007/relationships/hdphoto" Target="../media/hdphoto5.wdp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4.png"/><Relationship Id="rId4" Type="http://schemas.openxmlformats.org/officeDocument/2006/relationships/image" Target="../media/image11.png"/><Relationship Id="rId9" Type="http://schemas.microsoft.com/office/2007/relationships/hdphoto" Target="../media/hdphoto4.wdp"/><Relationship Id="rId1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9.jpg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openxmlformats.org/officeDocument/2006/relationships/image" Target="../media/image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6" Type="http://schemas.microsoft.com/office/2007/relationships/hdphoto" Target="../media/hdphoto8.wdp"/><Relationship Id="rId5" Type="http://schemas.openxmlformats.org/officeDocument/2006/relationships/image" Target="../media/image20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microsoft.com/office/2007/relationships/hdphoto" Target="../media/hdphoto1.wdp"/><Relationship Id="rId7" Type="http://schemas.openxmlformats.org/officeDocument/2006/relationships/image" Target="../media/image2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6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814878" y="220166"/>
            <a:ext cx="14007118" cy="8795742"/>
            <a:chOff x="631064" y="0"/>
            <a:chExt cx="10921286" cy="6858000"/>
          </a:xfrm>
        </p:grpSpPr>
        <p:pic>
          <p:nvPicPr>
            <p:cNvPr id="7" name="Picture 2" descr="E:\DT\Phần mềm\LuyenChuTieuHoc-2.8 (1)\LuyenChuTieuHoc-2.8\LuyenChuTieuHoc\Ảnh dòng kẻ sẵn cho môn toán\Dòng kẻ đen - 11 dòng - 15 ô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526"/>
            <a:stretch/>
          </p:blipFill>
          <p:spPr bwMode="auto">
            <a:xfrm>
              <a:off x="631064" y="0"/>
              <a:ext cx="10921286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1" name="Straight Connector 10"/>
            <p:cNvCxnSpPr/>
            <p:nvPr/>
          </p:nvCxnSpPr>
          <p:spPr>
            <a:xfrm>
              <a:off x="631064" y="1"/>
              <a:ext cx="0" cy="685799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651082" y="425946"/>
            <a:ext cx="14007115" cy="106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 defTabSz="1687950">
              <a:spcAft>
                <a:spcPts val="962"/>
              </a:spcAft>
              <a:defRPr/>
            </a:pPr>
            <a:endParaRPr lang="en-US" altLang="en-US" sz="4874" b="1" i="1" dirty="0">
              <a:solidFill>
                <a:srgbClr val="7030A0"/>
              </a:solidFill>
              <a:latin typeface="HP001 4 hàng" pitchFamily="34" charset="0"/>
            </a:endParaRPr>
          </a:p>
          <a:p>
            <a:pPr defTabSz="1687950">
              <a:spcAft>
                <a:spcPts val="962"/>
              </a:spcAft>
              <a:defRPr/>
            </a:pPr>
            <a:r>
              <a:rPr lang="en-US" altLang="en-US" sz="4874" b="1" dirty="0">
                <a:solidFill>
                  <a:srgbClr val="7030A0"/>
                </a:solidFill>
                <a:latin typeface="HP001 4 hàng" pitchFamily="34" charset="0"/>
              </a:rPr>
              <a:t>               </a:t>
            </a:r>
          </a:p>
          <a:p>
            <a:pPr defTabSz="1687950">
              <a:spcAft>
                <a:spcPts val="962"/>
              </a:spcAft>
              <a:defRPr/>
            </a:pPr>
            <a:r>
              <a:rPr lang="en-US" altLang="en-US" sz="4874" b="1" dirty="0">
                <a:solidFill>
                  <a:srgbClr val="7030A0"/>
                </a:solidFill>
                <a:latin typeface="HP001 4 hàng" pitchFamily="34" charset="0"/>
              </a:rPr>
              <a:t>                                                                                             </a:t>
            </a:r>
          </a:p>
          <a:p>
            <a:pPr defTabSz="1687950">
              <a:spcAft>
                <a:spcPts val="962"/>
              </a:spcAft>
              <a:defRPr/>
            </a:pPr>
            <a:r>
              <a:rPr lang="en-US" altLang="en-US" sz="4874" b="1" dirty="0">
                <a:solidFill>
                  <a:srgbClr val="7030A0"/>
                </a:solidFill>
                <a:latin typeface="HP001 4 hàng" pitchFamily="34" charset="0"/>
              </a:rPr>
              <a:t>  </a:t>
            </a:r>
          </a:p>
          <a:p>
            <a:pPr defTabSz="1687950">
              <a:spcAft>
                <a:spcPts val="962"/>
              </a:spcAft>
              <a:defRPr/>
            </a:pPr>
            <a:endParaRPr lang="en-US" altLang="en-US" sz="4874" b="1" dirty="0">
              <a:solidFill>
                <a:srgbClr val="7030A0"/>
              </a:solidFill>
              <a:latin typeface="HP001 4 hàng" pitchFamily="34" charset="0"/>
            </a:endParaRPr>
          </a:p>
          <a:p>
            <a:pPr defTabSz="1687950">
              <a:spcAft>
                <a:spcPts val="962"/>
              </a:spcAft>
              <a:defRPr/>
            </a:pPr>
            <a:endParaRPr lang="en-US" altLang="en-US" sz="4874" b="1" dirty="0">
              <a:solidFill>
                <a:srgbClr val="7030A0"/>
              </a:solidFill>
              <a:latin typeface="HP001 4 hàng" pitchFamily="34" charset="0"/>
            </a:endParaRPr>
          </a:p>
          <a:p>
            <a:pPr defTabSz="1687950">
              <a:spcAft>
                <a:spcPts val="962"/>
              </a:spcAft>
              <a:defRPr/>
            </a:pPr>
            <a:endParaRPr lang="en-US" altLang="en-US" sz="4874" b="1" dirty="0">
              <a:solidFill>
                <a:srgbClr val="7030A0"/>
              </a:solidFill>
              <a:latin typeface="HP001 4 hàng" pitchFamily="34" charset="0"/>
            </a:endParaRPr>
          </a:p>
          <a:p>
            <a:pPr defTabSz="1687950">
              <a:spcAft>
                <a:spcPts val="962"/>
              </a:spcAft>
              <a:defRPr/>
            </a:pPr>
            <a:endParaRPr lang="en-US" altLang="en-US" sz="4874" b="1" dirty="0">
              <a:solidFill>
                <a:srgbClr val="7030A0"/>
              </a:solidFill>
              <a:latin typeface="HP001 4 hàng" pitchFamily="34" charset="0"/>
            </a:endParaRPr>
          </a:p>
          <a:p>
            <a:pPr defTabSz="1687950">
              <a:spcAft>
                <a:spcPts val="962"/>
              </a:spcAft>
              <a:defRPr/>
            </a:pPr>
            <a:endParaRPr lang="en-US" altLang="en-US" sz="4874" b="1" dirty="0">
              <a:solidFill>
                <a:srgbClr val="7030A0"/>
              </a:solidFill>
              <a:latin typeface="HP001 4 hàng" pitchFamily="34" charset="0"/>
            </a:endParaRPr>
          </a:p>
          <a:p>
            <a:pPr defTabSz="1687950">
              <a:defRPr/>
            </a:pPr>
            <a:r>
              <a:rPr lang="en-US" altLang="en-US" sz="4874" b="1">
                <a:solidFill>
                  <a:srgbClr val="7030A0"/>
                </a:solidFill>
                <a:latin typeface="HP001 4 hàng" pitchFamily="34" charset="0"/>
              </a:rPr>
              <a:t>         Thứ năm </a:t>
            </a:r>
            <a:r>
              <a:rPr lang="en-US" altLang="en-US" sz="4874" b="1" err="1">
                <a:solidFill>
                  <a:srgbClr val="7030A0"/>
                </a:solidFill>
                <a:latin typeface="HP001 4 hàng" pitchFamily="34" charset="0"/>
              </a:rPr>
              <a:t>ngày</a:t>
            </a:r>
            <a:r>
              <a:rPr lang="en-US" altLang="en-US" sz="4874" b="1">
                <a:solidFill>
                  <a:srgbClr val="7030A0"/>
                </a:solidFill>
                <a:latin typeface="HP001 4 hàng" pitchFamily="34" charset="0"/>
              </a:rPr>
              <a:t> 16 </a:t>
            </a:r>
            <a:r>
              <a:rPr lang="en-US" sz="4874" b="1" dirty="0" err="1">
                <a:solidFill>
                  <a:srgbClr val="7030A0"/>
                </a:solidFill>
                <a:latin typeface="HP001 4 hàng" pitchFamily="34" charset="0"/>
                <a:ea typeface="Calibri"/>
                <a:cs typeface="Arial"/>
              </a:rPr>
              <a:t>Ǉ</a:t>
            </a:r>
            <a:r>
              <a:rPr lang="en-US" altLang="en-US" sz="4874" b="1" dirty="0" err="1">
                <a:solidFill>
                  <a:srgbClr val="7030A0"/>
                </a:solidFill>
                <a:latin typeface="HP001 4 hàng" pitchFamily="34" charset="0"/>
              </a:rPr>
              <a:t>háng</a:t>
            </a:r>
            <a:r>
              <a:rPr lang="en-US" altLang="en-US" sz="4874" b="1" dirty="0">
                <a:solidFill>
                  <a:srgbClr val="7030A0"/>
                </a:solidFill>
                <a:latin typeface="HP001 4 hàng" pitchFamily="34" charset="0"/>
              </a:rPr>
              <a:t> 12 </a:t>
            </a:r>
            <a:r>
              <a:rPr lang="en-US" altLang="en-US" sz="4874" b="1" dirty="0" err="1">
                <a:solidFill>
                  <a:srgbClr val="7030A0"/>
                </a:solidFill>
                <a:latin typeface="HP001 4 hàng" pitchFamily="34" charset="0"/>
              </a:rPr>
              <a:t>năm</a:t>
            </a:r>
            <a:r>
              <a:rPr lang="en-US" altLang="en-US" sz="4874" b="1" dirty="0">
                <a:solidFill>
                  <a:srgbClr val="7030A0"/>
                </a:solidFill>
                <a:latin typeface="HP001 4 hàng" pitchFamily="34" charset="0"/>
              </a:rPr>
              <a:t> 2021</a:t>
            </a: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4471171" y="1585930"/>
            <a:ext cx="5701519" cy="641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 defTabSz="1687950">
              <a:spcAft>
                <a:spcPts val="962"/>
              </a:spcAft>
              <a:defRPr/>
            </a:pPr>
            <a:r>
              <a:rPr lang="en-US" altLang="en-US" sz="4874" b="1" dirty="0">
                <a:solidFill>
                  <a:srgbClr val="7030A0"/>
                </a:solidFill>
                <a:latin typeface="HP001 4 hàng" pitchFamily="34" charset="0"/>
              </a:rPr>
              <a:t> T</a:t>
            </a:r>
            <a:r>
              <a:rPr lang="el-GR" altLang="en-US" sz="4874" b="1" dirty="0">
                <a:solidFill>
                  <a:srgbClr val="7030A0"/>
                </a:solidFill>
                <a:latin typeface="HP001 4 hàng" pitchFamily="34" charset="0"/>
              </a:rPr>
              <a:t>Θ</a:t>
            </a:r>
            <a:r>
              <a:rPr lang="en-US" altLang="en-US" sz="4874" b="1" dirty="0" err="1">
                <a:solidFill>
                  <a:srgbClr val="7030A0"/>
                </a:solidFill>
                <a:latin typeface="HP001 4 hàng" pitchFamily="34" charset="0"/>
              </a:rPr>
              <a:t>Ğng</a:t>
            </a:r>
            <a:r>
              <a:rPr lang="en-US" altLang="en-US" sz="4874" b="1" dirty="0">
                <a:solidFill>
                  <a:srgbClr val="7030A0"/>
                </a:solidFill>
                <a:latin typeface="HP001 4 hàng" pitchFamily="34" charset="0"/>
              </a:rPr>
              <a:t> V</a:t>
            </a:r>
            <a:r>
              <a:rPr lang="el-GR" altLang="en-US" sz="4874" b="1" dirty="0">
                <a:solidFill>
                  <a:srgbClr val="7030A0"/>
                </a:solidFill>
                <a:latin typeface="HP001 4 hàng" pitchFamily="34" charset="0"/>
              </a:rPr>
              <a:t>Η</a:t>
            </a:r>
            <a:r>
              <a:rPr lang="en-US" altLang="en-US" sz="4874" b="1" dirty="0">
                <a:solidFill>
                  <a:srgbClr val="7030A0"/>
                </a:solidFill>
                <a:latin typeface="HP001 4 hàng" pitchFamily="34" charset="0"/>
              </a:rPr>
              <a:t>İt</a:t>
            </a:r>
            <a:r>
              <a:rPr lang="el-GR" altLang="en-US" sz="4874" b="1" dirty="0">
                <a:solidFill>
                  <a:srgbClr val="7030A0"/>
                </a:solidFill>
                <a:latin typeface="HP001 4 hàng" pitchFamily="34" charset="0"/>
              </a:rPr>
              <a:t> </a:t>
            </a:r>
            <a:endParaRPr lang="en-US" altLang="en-US" sz="4874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1712313" y="2510234"/>
            <a:ext cx="13237820" cy="641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 defTabSz="1687950">
              <a:spcAft>
                <a:spcPts val="962"/>
              </a:spcAft>
              <a:defRPr/>
            </a:pPr>
            <a:r>
              <a:rPr lang="en-US" altLang="en-US" sz="4874" b="1">
                <a:solidFill>
                  <a:srgbClr val="7030A0"/>
                </a:solidFill>
                <a:latin typeface="HP001 4 hàng" pitchFamily="34" charset="0"/>
              </a:rPr>
              <a:t>     Mở rộng vốn từ về tình cảm gia đình.</a:t>
            </a:r>
            <a:endParaRPr lang="en-US" altLang="en-US" sz="4874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10" name="Text Box 2">
            <a:extLst>
              <a:ext uri="{FF2B5EF4-FFF2-40B4-BE49-F238E27FC236}">
                <a16:creationId xmlns:a16="http://schemas.microsoft.com/office/drawing/2014/main" id="{5EA246E8-ADF3-4376-856F-EAE0FD2471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5728" y="3465111"/>
            <a:ext cx="14007115" cy="641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 defTabSz="1687950">
              <a:spcAft>
                <a:spcPts val="962"/>
              </a:spcAft>
              <a:defRPr/>
            </a:pPr>
            <a:r>
              <a:rPr lang="en-US" altLang="en-US" sz="4874" b="1">
                <a:solidFill>
                  <a:srgbClr val="7030A0"/>
                </a:solidFill>
                <a:latin typeface="HP001 4 hàng" pitchFamily="34" charset="0"/>
              </a:rPr>
              <a:t>        Dấu chấm, dấu chấm hỏi, dấu chấm than.</a:t>
            </a:r>
            <a:endParaRPr lang="en-US" altLang="en-US" sz="4874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80173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7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FA2A56D-6EF5-432E-94EA-49A2D66BB35C}"/>
              </a:ext>
            </a:extLst>
          </p:cNvPr>
          <p:cNvGrpSpPr/>
          <p:nvPr/>
        </p:nvGrpSpPr>
        <p:grpSpPr>
          <a:xfrm>
            <a:off x="0" y="2"/>
            <a:ext cx="15636875" cy="2784924"/>
            <a:chOff x="0" y="-127504"/>
            <a:chExt cx="12192000" cy="1361807"/>
          </a:xfrm>
        </p:grpSpPr>
        <p:sp>
          <p:nvSpPr>
            <p:cNvPr id="5" name="Rectangle: Top Corners Rounded 4">
              <a:extLst>
                <a:ext uri="{FF2B5EF4-FFF2-40B4-BE49-F238E27FC236}">
                  <a16:creationId xmlns:a16="http://schemas.microsoft.com/office/drawing/2014/main" id="{480A6134-7C0A-4A84-9E15-12C6CB78EE8F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: Top Corners Rounded 5">
              <a:extLst>
                <a:ext uri="{FF2B5EF4-FFF2-40B4-BE49-F238E27FC236}">
                  <a16:creationId xmlns:a16="http://schemas.microsoft.com/office/drawing/2014/main" id="{F5B8D697-CFC1-4509-A88A-E3A1ACC16471}"/>
                </a:ext>
              </a:extLst>
            </p:cNvPr>
            <p:cNvSpPr/>
            <p:nvPr/>
          </p:nvSpPr>
          <p:spPr>
            <a:xfrm rot="10800000">
              <a:off x="0" y="-127504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74868E0A-2416-446D-A73D-ACD3DF98E9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19" t="21925" b="23627"/>
          <a:stretch/>
        </p:blipFill>
        <p:spPr>
          <a:xfrm>
            <a:off x="3385986" y="862457"/>
            <a:ext cx="11339502" cy="2858606"/>
          </a:xfrm>
          <a:prstGeom prst="rect">
            <a:avLst/>
          </a:prstGeom>
          <a:ln>
            <a:noFill/>
          </a:ln>
          <a:effectLst>
            <a:outerShdw blurRad="190500" dist="228600" dir="2700000" sx="107000" sy="107000" algn="ctr">
              <a:srgbClr val="29A8FF">
                <a:alpha val="31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1C6CFF0F-F854-4DD0-BBDB-C1DE4F00E0BD}"/>
              </a:ext>
            </a:extLst>
          </p:cNvPr>
          <p:cNvGrpSpPr/>
          <p:nvPr/>
        </p:nvGrpSpPr>
        <p:grpSpPr>
          <a:xfrm>
            <a:off x="518169" y="792930"/>
            <a:ext cx="2867817" cy="4250667"/>
            <a:chOff x="299812" y="247841"/>
            <a:chExt cx="2236024" cy="2204862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C324108-EAA6-43AE-8FF0-8A59FE0BF5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32937"/>
            <a:stretch/>
          </p:blipFill>
          <p:spPr>
            <a:xfrm>
              <a:off x="299812" y="361594"/>
              <a:ext cx="2150557" cy="2091109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4B74FF0-B630-468D-A6E9-9839E02CBB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34344"/>
            <a:stretch/>
          </p:blipFill>
          <p:spPr>
            <a:xfrm>
              <a:off x="518441" y="247841"/>
              <a:ext cx="2017395" cy="2091109"/>
            </a:xfrm>
            <a:prstGeom prst="rect">
              <a:avLst/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40772002-0148-4CA0-976E-FF3780FF6F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19" t="21925" b="23627"/>
          <a:stretch/>
        </p:blipFill>
        <p:spPr>
          <a:xfrm>
            <a:off x="3385986" y="862457"/>
            <a:ext cx="11339502" cy="2858606"/>
          </a:xfrm>
          <a:prstGeom prst="rect">
            <a:avLst/>
          </a:prstGeom>
          <a:ln>
            <a:noFill/>
          </a:ln>
          <a:effectLst>
            <a:outerShdw blurRad="190500" dist="228600" dir="2700000" sx="107000" sy="107000" algn="ctr">
              <a:srgbClr val="29A8FF">
                <a:alpha val="31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FC4E763E-B30E-4558-ABDE-4EFB5B84421D}"/>
              </a:ext>
            </a:extLst>
          </p:cNvPr>
          <p:cNvSpPr/>
          <p:nvPr/>
        </p:nvSpPr>
        <p:spPr>
          <a:xfrm>
            <a:off x="2165546" y="876559"/>
            <a:ext cx="2587414" cy="2716945"/>
          </a:xfrm>
          <a:prstGeom prst="ellipse">
            <a:avLst/>
          </a:prstGeom>
          <a:solidFill>
            <a:srgbClr val="29A8FF"/>
          </a:solidFill>
          <a:ln>
            <a:noFill/>
          </a:ln>
          <a:effectLst>
            <a:outerShdw blurRad="165100" dist="304800" dir="7920000" sx="99000" sy="99000" algn="ctr">
              <a:srgbClr val="29A8FF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342" tIns="59671" rIns="119342" bIns="59671" rtlCol="0" anchor="ctr"/>
          <a:lstStyle/>
          <a:p>
            <a:pPr algn="ctr"/>
            <a:endParaRPr lang="en-US"/>
          </a:p>
        </p:txBody>
      </p:sp>
      <p:sp>
        <p:nvSpPr>
          <p:cNvPr id="13" name="文本框 22">
            <a:extLst>
              <a:ext uri="{FF2B5EF4-FFF2-40B4-BE49-F238E27FC236}">
                <a16:creationId xmlns:a16="http://schemas.microsoft.com/office/drawing/2014/main" id="{206CE868-3DE5-4122-89DA-2DAEDC5B65CA}"/>
              </a:ext>
            </a:extLst>
          </p:cNvPr>
          <p:cNvSpPr txBox="1"/>
          <p:nvPr/>
        </p:nvSpPr>
        <p:spPr>
          <a:xfrm>
            <a:off x="2622510" y="1187840"/>
            <a:ext cx="1673489" cy="2113954"/>
          </a:xfrm>
          <a:prstGeom prst="rect">
            <a:avLst/>
          </a:prstGeom>
          <a:noFill/>
        </p:spPr>
        <p:txBody>
          <a:bodyPr wrap="square" lIns="119342" tIns="59671" rIns="119342" bIns="59671" rtlCol="0">
            <a:spAutoFit/>
          </a:bodyPr>
          <a:lstStyle/>
          <a:p>
            <a:pPr algn="ctr"/>
            <a:r>
              <a:rPr lang="en-US" altLang="zh-CN" sz="6300" b="1" dirty="0" err="1">
                <a:solidFill>
                  <a:schemeClr val="bg1"/>
                </a:solidFill>
                <a:latin typeface="Arial Rounded MT Bold" panose="020F070403050403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altLang="zh-CN" sz="6300" b="1" dirty="0">
                <a:solidFill>
                  <a:schemeClr val="bg1"/>
                </a:solidFill>
                <a:latin typeface="Arial Rounded MT Bold" panose="020F070403050403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  <a:p>
            <a:pPr algn="ctr"/>
            <a:r>
              <a:rPr lang="en-US" altLang="zh-CN" sz="6300" b="1" dirty="0">
                <a:solidFill>
                  <a:schemeClr val="bg1"/>
                </a:solidFill>
                <a:latin typeface="Arial Rounded MT Bold" panose="020F070403050403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28</a:t>
            </a:r>
            <a:endParaRPr lang="zh-CN" altLang="en-US" sz="6300" b="1" dirty="0">
              <a:solidFill>
                <a:schemeClr val="bg1"/>
              </a:solidFill>
              <a:latin typeface="Arial Rounded MT Bold" panose="020F070403050403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文本框 22">
            <a:extLst>
              <a:ext uri="{FF2B5EF4-FFF2-40B4-BE49-F238E27FC236}">
                <a16:creationId xmlns:a16="http://schemas.microsoft.com/office/drawing/2014/main" id="{45B103D2-C1B2-4858-9DE1-957197353ADC}"/>
              </a:ext>
            </a:extLst>
          </p:cNvPr>
          <p:cNvSpPr txBox="1"/>
          <p:nvPr/>
        </p:nvSpPr>
        <p:spPr>
          <a:xfrm>
            <a:off x="6511818" y="1839598"/>
            <a:ext cx="4906361" cy="1243503"/>
          </a:xfrm>
          <a:prstGeom prst="rect">
            <a:avLst/>
          </a:prstGeom>
          <a:noFill/>
        </p:spPr>
        <p:txBody>
          <a:bodyPr wrap="square" lIns="119342" tIns="59671" rIns="119342" bIns="59671" rtlCol="0">
            <a:spAutoFit/>
          </a:bodyPr>
          <a:lstStyle/>
          <a:p>
            <a:r>
              <a:rPr lang="en-US" altLang="zh-CN" sz="71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Luyện</a:t>
            </a:r>
            <a:r>
              <a:rPr lang="en-US" altLang="zh-CN" sz="71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71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tập</a:t>
            </a:r>
            <a:endParaRPr lang="zh-CN" altLang="en-US" sz="71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  <p:sp>
        <p:nvSpPr>
          <p:cNvPr id="19" name="文本框 22">
            <a:extLst>
              <a:ext uri="{FF2B5EF4-FFF2-40B4-BE49-F238E27FC236}">
                <a16:creationId xmlns:a16="http://schemas.microsoft.com/office/drawing/2014/main" id="{45B103D2-C1B2-4858-9DE1-957197353ADC}"/>
              </a:ext>
            </a:extLst>
          </p:cNvPr>
          <p:cNvSpPr txBox="1"/>
          <p:nvPr/>
        </p:nvSpPr>
        <p:spPr>
          <a:xfrm>
            <a:off x="5542384" y="4709997"/>
            <a:ext cx="6606073" cy="1213114"/>
          </a:xfrm>
          <a:prstGeom prst="rect">
            <a:avLst/>
          </a:prstGeom>
          <a:noFill/>
        </p:spPr>
        <p:txBody>
          <a:bodyPr wrap="square" lIns="119342" tIns="59671" rIns="119342" bIns="59671" rtlCol="0">
            <a:spAutoFit/>
          </a:bodyPr>
          <a:lstStyle/>
          <a:p>
            <a:r>
              <a:rPr lang="en-US" altLang="zh-CN" sz="71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Trò</a:t>
            </a:r>
            <a:r>
              <a:rPr lang="en-US" altLang="zh-CN" sz="71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71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chơi</a:t>
            </a:r>
            <a:r>
              <a:rPr lang="en-US" altLang="zh-CN" sz="71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71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của</a:t>
            </a:r>
            <a:r>
              <a:rPr lang="en-US" altLang="zh-CN" sz="71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71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bố</a:t>
            </a:r>
            <a:endParaRPr lang="zh-CN" altLang="en-US" sz="71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68" y="5356680"/>
            <a:ext cx="3695538" cy="364934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9715" y="6164531"/>
            <a:ext cx="3541778" cy="2947710"/>
          </a:xfrm>
          <a:prstGeom prst="rect">
            <a:avLst/>
          </a:prstGeom>
        </p:spPr>
      </p:pic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8223850"/>
            <a:ext cx="15636875" cy="1006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913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60"/>
                            </p:stCondLst>
                            <p:childTnLst>
                              <p:par>
                                <p:cTn id="18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889" r="140"/>
          <a:stretch/>
        </p:blipFill>
        <p:spPr>
          <a:xfrm>
            <a:off x="0" y="6362629"/>
            <a:ext cx="15622913" cy="287344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07036" y="888347"/>
            <a:ext cx="4624145" cy="1264229"/>
          </a:xfrm>
          <a:prstGeom prst="rect">
            <a:avLst/>
          </a:prstGeom>
          <a:noFill/>
        </p:spPr>
        <p:txBody>
          <a:bodyPr wrap="square" lIns="119342" tIns="59671" rIns="119342" bIns="59671" rtlCol="0">
            <a:spAutoFit/>
          </a:bodyPr>
          <a:lstStyle/>
          <a:p>
            <a:pPr algn="just">
              <a:lnSpc>
                <a:spcPct val="125000"/>
              </a:lnSpc>
              <a:spcBef>
                <a:spcPts val="871"/>
              </a:spcBef>
            </a:pPr>
            <a:r>
              <a:rPr lang="en-US" sz="5700" b="1" dirty="0">
                <a:solidFill>
                  <a:srgbClr val="0070C0"/>
                </a:solidFill>
                <a:latin typeface="iCiel Crocante" panose="02000000000000000000" pitchFamily="2" charset="0"/>
                <a:ea typeface="Cambria" panose="02040503050406030204" pitchFamily="18" charset="0"/>
                <a:cs typeface="Arial" panose="020B0604020202020204" pitchFamily="34" charset="0"/>
              </a:rPr>
              <a:t>MỤC TIÊU:</a:t>
            </a:r>
            <a:endParaRPr lang="vi-VN" sz="5700" b="1" dirty="0">
              <a:solidFill>
                <a:srgbClr val="0070C0"/>
              </a:solidFill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596485" y="3021128"/>
            <a:ext cx="11307974" cy="2504052"/>
            <a:chOff x="2262744" y="1494923"/>
            <a:chExt cx="8016240" cy="1579562"/>
          </a:xfrm>
        </p:grpSpPr>
        <p:grpSp>
          <p:nvGrpSpPr>
            <p:cNvPr id="8" name="Group 3"/>
            <p:cNvGrpSpPr>
              <a:grpSpLocks/>
            </p:cNvGrpSpPr>
            <p:nvPr/>
          </p:nvGrpSpPr>
          <p:grpSpPr bwMode="auto">
            <a:xfrm>
              <a:off x="2262744" y="1494923"/>
              <a:ext cx="762000" cy="665162"/>
              <a:chOff x="1110" y="2656"/>
              <a:chExt cx="1549" cy="1351"/>
            </a:xfrm>
          </p:grpSpPr>
          <p:sp>
            <p:nvSpPr>
              <p:cNvPr id="15" name="AutoShape 4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sz="3100">
                  <a:solidFill>
                    <a:prstClr val="black"/>
                  </a:solidFill>
                </a:endParaRPr>
              </a:p>
            </p:txBody>
          </p:sp>
          <p:sp>
            <p:nvSpPr>
              <p:cNvPr id="16" name="AutoShape 5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sz="3100">
                  <a:solidFill>
                    <a:prstClr val="black"/>
                  </a:solidFill>
                </a:endParaRPr>
              </a:p>
            </p:txBody>
          </p:sp>
          <p:sp>
            <p:nvSpPr>
              <p:cNvPr id="17" name="AutoShape 6"/>
              <p:cNvSpPr>
                <a:spLocks noChangeArrowheads="1"/>
              </p:cNvSpPr>
              <p:nvPr/>
            </p:nvSpPr>
            <p:spPr bwMode="gray">
              <a:xfrm>
                <a:off x="1200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00B0F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2700" b="1">
                    <a:solidFill>
                      <a:prstClr val="white"/>
                    </a:solidFill>
                    <a:latin typeface="Arial" panose="020B0604020202020204" pitchFamily="34" charset="0"/>
                  </a:rPr>
                  <a:t>1</a:t>
                </a:r>
              </a:p>
            </p:txBody>
          </p:sp>
        </p:grpSp>
        <p:grpSp>
          <p:nvGrpSpPr>
            <p:cNvPr id="9" name="Group 7"/>
            <p:cNvGrpSpPr>
              <a:grpSpLocks/>
            </p:cNvGrpSpPr>
            <p:nvPr/>
          </p:nvGrpSpPr>
          <p:grpSpPr bwMode="auto">
            <a:xfrm>
              <a:off x="2262744" y="2409323"/>
              <a:ext cx="762000" cy="665162"/>
              <a:chOff x="3174" y="2656"/>
              <a:chExt cx="1549" cy="1351"/>
            </a:xfrm>
          </p:grpSpPr>
          <p:sp>
            <p:nvSpPr>
              <p:cNvPr id="12" name="AutoShape 8"/>
              <p:cNvSpPr>
                <a:spLocks noChangeArrowheads="1"/>
              </p:cNvSpPr>
              <p:nvPr/>
            </p:nvSpPr>
            <p:spPr bwMode="gray">
              <a:xfrm>
                <a:off x="3187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sz="3100">
                  <a:solidFill>
                    <a:prstClr val="black"/>
                  </a:solidFill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gray">
              <a:xfrm>
                <a:off x="3174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sz="3100">
                  <a:solidFill>
                    <a:prstClr val="black"/>
                  </a:solidFill>
                </a:endParaRPr>
              </a:p>
            </p:txBody>
          </p:sp>
          <p:sp>
            <p:nvSpPr>
              <p:cNvPr id="14" name="AutoShape 10"/>
              <p:cNvSpPr>
                <a:spLocks noChangeArrowheads="1"/>
              </p:cNvSpPr>
              <p:nvPr/>
            </p:nvSpPr>
            <p:spPr bwMode="gray">
              <a:xfrm>
                <a:off x="3264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2700" b="1" dirty="0">
                    <a:solidFill>
                      <a:srgbClr val="FFFF00"/>
                    </a:solidFill>
                    <a:latin typeface="Arial" panose="020B0604020202020204" pitchFamily="34" charset="0"/>
                  </a:rPr>
                  <a:t>2</a:t>
                </a:r>
              </a:p>
            </p:txBody>
          </p:sp>
        </p:grpSp>
        <p:sp>
          <p:nvSpPr>
            <p:cNvPr id="10" name="Line 11"/>
            <p:cNvSpPr>
              <a:spLocks noChangeShapeType="1"/>
            </p:cNvSpPr>
            <p:nvPr/>
          </p:nvSpPr>
          <p:spPr bwMode="auto">
            <a:xfrm>
              <a:off x="2872344" y="2104523"/>
              <a:ext cx="7406640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 sz="3100">
                <a:solidFill>
                  <a:prstClr val="black"/>
                </a:solidFill>
              </a:endParaRPr>
            </a:p>
          </p:txBody>
        </p:sp>
        <p:sp>
          <p:nvSpPr>
            <p:cNvPr id="11" name="Line 14"/>
            <p:cNvSpPr>
              <a:spLocks noChangeShapeType="1"/>
            </p:cNvSpPr>
            <p:nvPr/>
          </p:nvSpPr>
          <p:spPr bwMode="auto">
            <a:xfrm>
              <a:off x="2872344" y="3018923"/>
              <a:ext cx="7406640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 sz="3100">
                <a:solidFill>
                  <a:prstClr val="black"/>
                </a:solidFill>
              </a:endParaRPr>
            </a:p>
          </p:txBody>
        </p:sp>
      </p:grpSp>
      <p:pic>
        <p:nvPicPr>
          <p:cNvPr id="1026" name="Picture 2" descr="Premium Vector | Cute happy kid girl read under the tre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57" b="100000" l="479" r="9504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584" r="8957"/>
          <a:stretch/>
        </p:blipFill>
        <p:spPr bwMode="auto">
          <a:xfrm>
            <a:off x="-261451" y="3545953"/>
            <a:ext cx="4039526" cy="5503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0" descr="Rainbow Clipart For Free Download - Kids School Clipart , Free Transparent  Clipart - ClipartKe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12" b="99729" l="556" r="100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6296">
            <a:off x="11249596" y="382687"/>
            <a:ext cx="4272875" cy="2480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71"/>
          <p:cNvSpPr txBox="1"/>
          <p:nvPr/>
        </p:nvSpPr>
        <p:spPr>
          <a:xfrm>
            <a:off x="4741965" y="3347148"/>
            <a:ext cx="11188103" cy="1259281"/>
          </a:xfrm>
          <a:prstGeom prst="rect">
            <a:avLst/>
          </a:prstGeom>
          <a:noFill/>
          <a:ln w="9525">
            <a:noFill/>
          </a:ln>
        </p:spPr>
        <p:txBody>
          <a:bodyPr wrap="square" lIns="119342" tIns="59671" rIns="119342" bIns="59671">
            <a:spAutoFit/>
          </a:bodyPr>
          <a:lstStyle/>
          <a:p>
            <a:pPr lvl="0" eaLnBrk="0" hangingPunct="0"/>
            <a:r>
              <a:rPr lang="en-US" altLang="zh-CN" sz="37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Phát</a:t>
            </a:r>
            <a:r>
              <a:rPr lang="en-US" altLang="zh-CN" sz="37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7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triển</a:t>
            </a:r>
            <a:r>
              <a:rPr lang="en-US" altLang="zh-CN" sz="37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7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vốn</a:t>
            </a:r>
            <a:r>
              <a:rPr lang="en-US" altLang="zh-CN" sz="37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7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altLang="zh-CN" sz="37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7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altLang="zh-CN" sz="37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7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tình</a:t>
            </a:r>
            <a:r>
              <a:rPr lang="en-US" altLang="zh-CN" sz="37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7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lang="en-US" altLang="zh-CN" sz="37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7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altLang="zh-CN" sz="37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7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altLang="zh-CN" sz="37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7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thân</a:t>
            </a:r>
            <a:r>
              <a:rPr lang="en-US" altLang="zh-CN" sz="37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7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altLang="zh-CN" sz="37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7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gia</a:t>
            </a:r>
            <a:r>
              <a:rPr lang="en-US" altLang="zh-CN" sz="37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7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đình</a:t>
            </a:r>
            <a:r>
              <a:rPr lang="en-US" altLang="zh-CN" sz="37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altLang="zh-CN" sz="37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altLang="zh-CN" sz="37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7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altLang="zh-CN" sz="37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7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tính</a:t>
            </a:r>
            <a:r>
              <a:rPr lang="en-US" altLang="zh-CN" sz="37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7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cách</a:t>
            </a:r>
            <a:r>
              <a:rPr lang="en-US" altLang="zh-CN" sz="37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zh-CN" altLang="en-US" sz="3700" b="1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5" name="TextBox 71"/>
          <p:cNvSpPr txBox="1"/>
          <p:nvPr/>
        </p:nvSpPr>
        <p:spPr>
          <a:xfrm>
            <a:off x="4891282" y="4866659"/>
            <a:ext cx="9572828" cy="1259281"/>
          </a:xfrm>
          <a:prstGeom prst="rect">
            <a:avLst/>
          </a:prstGeom>
          <a:noFill/>
          <a:ln w="9525">
            <a:noFill/>
          </a:ln>
        </p:spPr>
        <p:txBody>
          <a:bodyPr wrap="square" lIns="119342" tIns="59671" rIns="119342" bIns="59671">
            <a:spAutoFit/>
          </a:bodyPr>
          <a:lstStyle/>
          <a:p>
            <a:pPr lvl="0" eaLnBrk="0" hangingPunct="0"/>
            <a:r>
              <a:rPr lang="en-US" altLang="zh-CN" sz="37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lang="en-US" altLang="zh-CN" sz="37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7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sử</a:t>
            </a:r>
            <a:r>
              <a:rPr lang="en-US" altLang="zh-CN" sz="37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7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dụng</a:t>
            </a:r>
            <a:r>
              <a:rPr lang="en-US" altLang="zh-CN" sz="37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7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dấu</a:t>
            </a:r>
            <a:r>
              <a:rPr lang="en-US" altLang="zh-CN" sz="37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7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altLang="zh-CN" sz="37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(</a:t>
            </a:r>
            <a:r>
              <a:rPr lang="en-US" altLang="zh-CN" sz="37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dấu</a:t>
            </a:r>
            <a:r>
              <a:rPr lang="en-US" altLang="zh-CN" sz="37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7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chấm</a:t>
            </a:r>
            <a:r>
              <a:rPr lang="en-US" altLang="zh-CN" sz="37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altLang="zh-CN" sz="37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dấu</a:t>
            </a:r>
            <a:r>
              <a:rPr lang="en-US" altLang="zh-CN" sz="37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7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r>
              <a:rPr lang="en-US" altLang="zh-CN" sz="37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7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altLang="zh-CN" sz="37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7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chấm</a:t>
            </a:r>
            <a:r>
              <a:rPr lang="en-US" altLang="zh-CN" sz="37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than).</a:t>
            </a:r>
            <a:endParaRPr lang="zh-CN" altLang="en-US" sz="3700" b="1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1282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4" grpId="0"/>
      <p:bldP spid="3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6" t="48138" r="82480" b="40081"/>
          <a:stretch/>
        </p:blipFill>
        <p:spPr bwMode="auto">
          <a:xfrm>
            <a:off x="-20332" y="421161"/>
            <a:ext cx="1636643" cy="1451402"/>
          </a:xfrm>
          <a:prstGeom prst="flowChartConnector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val 9"/>
          <p:cNvSpPr/>
          <p:nvPr/>
        </p:nvSpPr>
        <p:spPr>
          <a:xfrm>
            <a:off x="1746186" y="844565"/>
            <a:ext cx="781844" cy="820984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295" tIns="59649" rIns="119295" bIns="59649" rtlCol="0" anchor="ctr"/>
          <a:lstStyle/>
          <a:p>
            <a:pPr algn="ctr"/>
            <a:r>
              <a:rPr lang="en-US" sz="37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625759" y="722257"/>
            <a:ext cx="12424732" cy="1643939"/>
          </a:xfrm>
          <a:prstGeom prst="rect">
            <a:avLst/>
          </a:prstGeom>
          <a:noFill/>
        </p:spPr>
        <p:txBody>
          <a:bodyPr wrap="square" lIns="119278" tIns="59640" rIns="119278" bIns="59640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3300" dirty="0" err="1"/>
              <a:t>Những</a:t>
            </a:r>
            <a:r>
              <a:rPr lang="en-US" sz="3300" dirty="0"/>
              <a:t> </a:t>
            </a:r>
            <a:r>
              <a:rPr lang="en-US" sz="3300" dirty="0" err="1"/>
              <a:t>từ</a:t>
            </a:r>
            <a:r>
              <a:rPr lang="en-US" sz="3300" dirty="0"/>
              <a:t> </a:t>
            </a:r>
            <a:r>
              <a:rPr lang="en-US" sz="3300" dirty="0" err="1"/>
              <a:t>ngữ</a:t>
            </a:r>
            <a:r>
              <a:rPr lang="en-US" sz="3300" dirty="0"/>
              <a:t> </a:t>
            </a:r>
            <a:r>
              <a:rPr lang="en-US" sz="3300" dirty="0" err="1"/>
              <a:t>nào</a:t>
            </a:r>
            <a:r>
              <a:rPr lang="en-US" sz="3300" dirty="0"/>
              <a:t> </a:t>
            </a:r>
            <a:r>
              <a:rPr lang="en-US" sz="3300" dirty="0" err="1"/>
              <a:t>dưới</a:t>
            </a:r>
            <a:r>
              <a:rPr lang="en-US" sz="3300" dirty="0"/>
              <a:t> </a:t>
            </a:r>
            <a:r>
              <a:rPr lang="en-US" sz="3300" dirty="0" err="1"/>
              <a:t>đây</a:t>
            </a:r>
            <a:r>
              <a:rPr lang="en-US" sz="3300" dirty="0"/>
              <a:t> </a:t>
            </a:r>
            <a:r>
              <a:rPr lang="en-US" sz="3300" dirty="0" err="1"/>
              <a:t>chỉ</a:t>
            </a:r>
            <a:r>
              <a:rPr lang="en-US" sz="3300" dirty="0"/>
              <a:t> </a:t>
            </a:r>
            <a:r>
              <a:rPr lang="en-US" sz="3300" dirty="0" err="1"/>
              <a:t>tình</a:t>
            </a:r>
            <a:r>
              <a:rPr lang="en-US" sz="3300" dirty="0"/>
              <a:t> </a:t>
            </a:r>
            <a:r>
              <a:rPr lang="en-US" sz="3300" dirty="0" err="1"/>
              <a:t>cảm</a:t>
            </a:r>
            <a:r>
              <a:rPr lang="en-US" sz="3300" dirty="0"/>
              <a:t> </a:t>
            </a:r>
            <a:r>
              <a:rPr lang="en-US" sz="3300" dirty="0" err="1"/>
              <a:t>của</a:t>
            </a:r>
            <a:r>
              <a:rPr lang="en-US" sz="3300" dirty="0"/>
              <a:t> </a:t>
            </a:r>
            <a:r>
              <a:rPr lang="en-US" sz="3300" dirty="0" err="1"/>
              <a:t>người</a:t>
            </a:r>
            <a:r>
              <a:rPr lang="en-US" sz="3300" dirty="0"/>
              <a:t> </a:t>
            </a:r>
            <a:r>
              <a:rPr lang="en-US" sz="3300" dirty="0" err="1"/>
              <a:t>thân</a:t>
            </a:r>
            <a:r>
              <a:rPr lang="en-US" sz="3300" dirty="0"/>
              <a:t> </a:t>
            </a:r>
            <a:r>
              <a:rPr lang="en-US" sz="3300" dirty="0" err="1"/>
              <a:t>trong</a:t>
            </a:r>
            <a:r>
              <a:rPr lang="en-US" sz="3300" dirty="0"/>
              <a:t> </a:t>
            </a:r>
            <a:r>
              <a:rPr lang="en-US" sz="3300" dirty="0" err="1"/>
              <a:t>gia</a:t>
            </a:r>
            <a:r>
              <a:rPr lang="en-US" sz="3300" dirty="0"/>
              <a:t> </a:t>
            </a:r>
            <a:r>
              <a:rPr lang="en-US" sz="3300" dirty="0" err="1"/>
              <a:t>đình</a:t>
            </a:r>
            <a:r>
              <a:rPr lang="en-US" sz="3300" dirty="0"/>
              <a:t>.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3"/>
            <a:ext cx="15636875" cy="496013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9" name="任意多边形: 形状 48">
            <a:extLst>
              <a:ext uri="{FF2B5EF4-FFF2-40B4-BE49-F238E27FC236}">
                <a16:creationId xmlns:a16="http://schemas.microsoft.com/office/drawing/2014/main" id="{493706BF-4021-406A-A8C8-528A96799A7F}"/>
              </a:ext>
            </a:extLst>
          </p:cNvPr>
          <p:cNvSpPr/>
          <p:nvPr/>
        </p:nvSpPr>
        <p:spPr>
          <a:xfrm>
            <a:off x="13364990" y="1756571"/>
            <a:ext cx="268849" cy="232931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3" rIns="91404" bIns="45703"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1" name="任意多边形: 形状 48">
            <a:extLst>
              <a:ext uri="{FF2B5EF4-FFF2-40B4-BE49-F238E27FC236}">
                <a16:creationId xmlns:a16="http://schemas.microsoft.com/office/drawing/2014/main" id="{493706BF-4021-406A-A8C8-528A96799A7F}"/>
              </a:ext>
            </a:extLst>
          </p:cNvPr>
          <p:cNvSpPr/>
          <p:nvPr/>
        </p:nvSpPr>
        <p:spPr>
          <a:xfrm>
            <a:off x="8992692" y="3370106"/>
            <a:ext cx="268849" cy="232931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3" rIns="91404" bIns="45703"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2" name="任意多边形: 形状 48">
            <a:extLst>
              <a:ext uri="{FF2B5EF4-FFF2-40B4-BE49-F238E27FC236}">
                <a16:creationId xmlns:a16="http://schemas.microsoft.com/office/drawing/2014/main" id="{493706BF-4021-406A-A8C8-528A96799A7F}"/>
              </a:ext>
            </a:extLst>
          </p:cNvPr>
          <p:cNvSpPr/>
          <p:nvPr/>
        </p:nvSpPr>
        <p:spPr>
          <a:xfrm>
            <a:off x="5011758" y="3433177"/>
            <a:ext cx="268849" cy="232931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3" rIns="91404" bIns="45703"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3" name="任意多边形: 形状 48">
            <a:extLst>
              <a:ext uri="{FF2B5EF4-FFF2-40B4-BE49-F238E27FC236}">
                <a16:creationId xmlns:a16="http://schemas.microsoft.com/office/drawing/2014/main" id="{493706BF-4021-406A-A8C8-528A96799A7F}"/>
              </a:ext>
            </a:extLst>
          </p:cNvPr>
          <p:cNvSpPr/>
          <p:nvPr/>
        </p:nvSpPr>
        <p:spPr>
          <a:xfrm>
            <a:off x="7876846" y="5293068"/>
            <a:ext cx="268849" cy="232931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3" rIns="91404" bIns="45703"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4" name="任意多边形: 形状 48">
            <a:extLst>
              <a:ext uri="{FF2B5EF4-FFF2-40B4-BE49-F238E27FC236}">
                <a16:creationId xmlns:a16="http://schemas.microsoft.com/office/drawing/2014/main" id="{493706BF-4021-406A-A8C8-528A96799A7F}"/>
              </a:ext>
            </a:extLst>
          </p:cNvPr>
          <p:cNvSpPr/>
          <p:nvPr/>
        </p:nvSpPr>
        <p:spPr>
          <a:xfrm>
            <a:off x="639231" y="3200244"/>
            <a:ext cx="268849" cy="232931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3" rIns="91404" bIns="45703"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9867602"/>
              </p:ext>
            </p:extLst>
          </p:nvPr>
        </p:nvGraphicFramePr>
        <p:xfrm>
          <a:off x="2613358" y="2074331"/>
          <a:ext cx="10424584" cy="129751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2122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122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4031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8226950"/>
            <a:ext cx="15636875" cy="1002952"/>
          </a:xfrm>
          <a:prstGeom prst="rect">
            <a:avLst/>
          </a:prstGeom>
        </p:spPr>
      </p:pic>
      <p:pic>
        <p:nvPicPr>
          <p:cNvPr id="20" name="Picture 8" descr="Dơi, chim và họ nhà thú | Mầm Non Đô Thị Sài Đồ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2145" y="1843827"/>
            <a:ext cx="2823830" cy="1411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ounded Rectangle 20"/>
          <p:cNvSpPr/>
          <p:nvPr/>
        </p:nvSpPr>
        <p:spPr>
          <a:xfrm>
            <a:off x="2702912" y="4000892"/>
            <a:ext cx="2509283" cy="102072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chăm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sóc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6885429" y="4000892"/>
            <a:ext cx="2484139" cy="102072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chăm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11302058" y="4000891"/>
            <a:ext cx="2468880" cy="102072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tâm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2713588" y="5887825"/>
            <a:ext cx="2509283" cy="102072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thương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6860285" y="5848735"/>
            <a:ext cx="2509283" cy="102072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kính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trọng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6" name="Picture 2" descr="Tranh tô màu con cá, con chim, con ong, con bướm | Trường Mầm Non Hạnh Phúc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87" b="100000" l="0" r="99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3881" y="2984127"/>
            <a:ext cx="1038062" cy="1342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Họ Ong Mật Côn Trùng Phim Hoạt Hình Nhiếp Ảnh - hạnh phúc bee png tải về -  Miễn phí trong suốt Nghệ Thuật png Tải về.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577" b="100000" l="8111" r="90556">
                        <a14:foregroundMark x1="35889" y1="55192" x2="39333" y2="77115"/>
                        <a14:foregroundMark x1="38000" y1="59423" x2="42556" y2="73077"/>
                        <a14:foregroundMark x1="36000" y1="66346" x2="35000" y2="80577"/>
                        <a14:foregroundMark x1="62444" y1="19423" x2="73222" y2="19231"/>
                        <a14:foregroundMark x1="60556" y1="20000" x2="71000" y2="30385"/>
                        <a14:foregroundMark x1="73222" y1="20385" x2="65333" y2="334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9283" y="5664109"/>
            <a:ext cx="2386692" cy="1378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6" descr="Vector Cartoon Butterfly, Butterfly Clipart, Cartoon Vector, Butterfly  Vector PNG Transparent Clipart Image and PSD File for Free Download |  Cartoon butterfly, Butterfly clip art, Cartoon clip art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31" b="100000" l="0" r="100000">
                        <a14:foregroundMark x1="98000" y1="44125" x2="93077" y2="44386"/>
                        <a14:foregroundMark x1="98154" y1="42298" x2="97385" y2="47911"/>
                        <a14:foregroundMark x1="94615" y1="45692" x2="98154" y2="47389"/>
                        <a14:foregroundMark x1="78769" y1="63316" x2="97077" y2="55483"/>
                        <a14:foregroundMark x1="76000" y1="63316" x2="99231" y2="441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86509">
            <a:off x="2047095" y="5143658"/>
            <a:ext cx="973193" cy="1146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6" descr="Linh Ruby (chipchip261841991) - Hồ sơ | Pinterest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7145" y="2869180"/>
            <a:ext cx="1147031" cy="1128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8" descr="dấu tích - Google Tìm kiếm | Hình, Iphone, Hình ảnh"/>
          <p:cNvPicPr>
            <a:picLocks noChangeAspect="1" noChangeArrowheads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7111" b="89778" l="6667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7210" y="3087688"/>
            <a:ext cx="1356590" cy="1356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8" descr="dấu tích - Google Tìm kiếm | Hình, Iphone, Hình ảnh"/>
          <p:cNvPicPr>
            <a:picLocks noChangeAspect="1" noChangeArrowheads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7111" b="89778" l="6667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351" y="5664109"/>
            <a:ext cx="1356590" cy="1356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8" descr="dấu tích - Google Tìm kiếm | Hình, Iphone, Hình ảnh"/>
          <p:cNvPicPr>
            <a:picLocks noChangeAspect="1" noChangeArrowheads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7111" b="89778" l="6667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1605" y="5606175"/>
            <a:ext cx="1356590" cy="1356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Rounded Rectangle 32"/>
          <p:cNvSpPr/>
          <p:nvPr/>
        </p:nvSpPr>
        <p:spPr>
          <a:xfrm>
            <a:off x="11367705" y="5843236"/>
            <a:ext cx="2468880" cy="102072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34" name="Picture 8" descr="dấu tích - Google Tìm kiếm | Hình, Iphone, Hình ảnh"/>
          <p:cNvPicPr>
            <a:picLocks noChangeAspect="1" noChangeArrowheads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7111" b="89778" l="6667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58290" y="3087688"/>
            <a:ext cx="1356590" cy="1356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792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69" grpId="0" animBg="1"/>
      <p:bldP spid="91" grpId="0" animBg="1"/>
      <p:bldP spid="92" grpId="0" animBg="1"/>
      <p:bldP spid="93" grpId="0" animBg="1"/>
      <p:bldP spid="9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44"/>
          <a:stretch/>
        </p:blipFill>
        <p:spPr>
          <a:xfrm>
            <a:off x="140467" y="6476296"/>
            <a:ext cx="3948099" cy="2487833"/>
          </a:xfrm>
          <a:prstGeom prst="rect">
            <a:avLst/>
          </a:prstGeom>
        </p:spPr>
      </p:pic>
      <p:pic>
        <p:nvPicPr>
          <p:cNvPr id="1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7876323"/>
            <a:ext cx="15636875" cy="1353581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3"/>
            <a:ext cx="15636875" cy="496013"/>
            <a:chOff x="0" y="-127508"/>
            <a:chExt cx="12192000" cy="1361811"/>
          </a:xfrm>
        </p:grpSpPr>
        <p:sp>
          <p:nvSpPr>
            <p:cNvPr id="16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7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9" name="Oval 18"/>
          <p:cNvSpPr/>
          <p:nvPr/>
        </p:nvSpPr>
        <p:spPr>
          <a:xfrm>
            <a:off x="344111" y="797049"/>
            <a:ext cx="781844" cy="820984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295" tIns="59649" rIns="119295" bIns="59649" rtlCol="0" anchor="ctr"/>
          <a:lstStyle/>
          <a:p>
            <a:pPr algn="ctr"/>
            <a:r>
              <a:rPr lang="en-US" sz="3700" b="1" dirty="0">
                <a:solidFill>
                  <a:prstClr val="white"/>
                </a:solidFill>
                <a:latin typeface="Arial Rounded MT Bold" pitchFamily="34" charset="0"/>
                <a:cs typeface="Times New Roman" pitchFamily="18" charset="0"/>
              </a:rPr>
              <a:t>2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223686" y="917311"/>
            <a:ext cx="13779937" cy="674443"/>
          </a:xfrm>
          <a:prstGeom prst="rect">
            <a:avLst/>
          </a:prstGeom>
          <a:noFill/>
        </p:spPr>
        <p:txBody>
          <a:bodyPr wrap="square" lIns="119278" tIns="59640" rIns="119278" bIns="59640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sz="3600" dirty="0" err="1">
                <a:solidFill>
                  <a:prstClr val="black"/>
                </a:solidFill>
              </a:rPr>
              <a:t>Tìm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từ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ngữ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bạn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nhỏ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nói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về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tính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cách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của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bố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mình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trong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đoạn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văn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sau</a:t>
            </a:r>
            <a:r>
              <a:rPr lang="en-US" sz="3600" dirty="0">
                <a:solidFill>
                  <a:prstClr val="black"/>
                </a:solidFill>
              </a:rPr>
              <a:t>: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35034" y="2385034"/>
            <a:ext cx="9267384" cy="2613498"/>
          </a:xfrm>
          <a:prstGeom prst="rect">
            <a:avLst/>
          </a:prstGeom>
          <a:noFill/>
        </p:spPr>
        <p:txBody>
          <a:bodyPr wrap="square" lIns="119342" tIns="59671" rIns="119342" bIns="59671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dạy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kiên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nhẫn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vui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tính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mắc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lỗi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nghiêm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khắc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dạy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bảo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nhưng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cũng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dễ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tha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6929231" y="3185311"/>
            <a:ext cx="192024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942380" y="4845101"/>
            <a:ext cx="265176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5954060" y="3951471"/>
            <a:ext cx="128016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2114516" y="5593739"/>
            <a:ext cx="210312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4847" y="1954721"/>
            <a:ext cx="3993501" cy="39935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0" name="Group 19"/>
          <p:cNvGrpSpPr/>
          <p:nvPr/>
        </p:nvGrpSpPr>
        <p:grpSpPr>
          <a:xfrm>
            <a:off x="6148408" y="6168214"/>
            <a:ext cx="5829767" cy="1639076"/>
            <a:chOff x="4404049" y="5430416"/>
            <a:chExt cx="4245428" cy="1639076"/>
          </a:xfrm>
        </p:grpSpPr>
        <p:sp>
          <p:nvSpPr>
            <p:cNvPr id="12" name="Oval Callout 11"/>
            <p:cNvSpPr/>
            <p:nvPr/>
          </p:nvSpPr>
          <p:spPr>
            <a:xfrm>
              <a:off x="4404049" y="5430416"/>
              <a:ext cx="4245428" cy="1639076"/>
            </a:xfrm>
            <a:prstGeom prst="wedgeEllipseCallout">
              <a:avLst>
                <a:gd name="adj1" fmla="val -53876"/>
                <a:gd name="adj2" fmla="val 34329"/>
              </a:avLst>
            </a:prstGeom>
            <a:solidFill>
              <a:schemeClr val="bg1"/>
            </a:solidFill>
            <a:ln w="190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728646" y="5745773"/>
              <a:ext cx="3715559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Bố</a:t>
              </a:r>
              <a:r>
                <a:rPr lang="en-US" sz="32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của</a:t>
              </a:r>
              <a:r>
                <a:rPr lang="en-US" sz="32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bạn</a:t>
              </a:r>
              <a:r>
                <a:rPr lang="en-US" sz="32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có</a:t>
              </a:r>
              <a:r>
                <a:rPr lang="en-US" sz="32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tính</a:t>
              </a:r>
              <a:r>
                <a:rPr lang="en-US" sz="32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cách</a:t>
              </a:r>
              <a:r>
                <a:rPr lang="en-US" sz="32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như</a:t>
              </a:r>
              <a:r>
                <a:rPr lang="en-US" sz="32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thế</a:t>
              </a:r>
              <a:r>
                <a:rPr lang="en-US" sz="32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nào</a:t>
              </a:r>
              <a:r>
                <a:rPr lang="en-US" sz="32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66977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4" grpId="0"/>
      <p:bldP spid="3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7876323"/>
            <a:ext cx="15636875" cy="1353581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3"/>
            <a:ext cx="15636875" cy="496013"/>
            <a:chOff x="0" y="-127508"/>
            <a:chExt cx="12192000" cy="1361811"/>
          </a:xfrm>
        </p:grpSpPr>
        <p:sp>
          <p:nvSpPr>
            <p:cNvPr id="16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7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9" name="Oval 18"/>
          <p:cNvSpPr/>
          <p:nvPr/>
        </p:nvSpPr>
        <p:spPr>
          <a:xfrm>
            <a:off x="344111" y="629100"/>
            <a:ext cx="781844" cy="820984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295" tIns="59649" rIns="119295" bIns="59649" rtlCol="0" anchor="ctr"/>
          <a:lstStyle/>
          <a:p>
            <a:pPr algn="ctr"/>
            <a:r>
              <a:rPr lang="en-US" sz="3700" b="1" dirty="0">
                <a:solidFill>
                  <a:prstClr val="white"/>
                </a:solidFill>
                <a:latin typeface="Arial Rounded MT Bold" pitchFamily="34" charset="0"/>
                <a:cs typeface="Times New Roman" pitchFamily="18" charset="0"/>
              </a:rPr>
              <a:t>3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223687" y="749362"/>
            <a:ext cx="13817260" cy="674443"/>
          </a:xfrm>
          <a:prstGeom prst="rect">
            <a:avLst/>
          </a:prstGeom>
          <a:noFill/>
        </p:spPr>
        <p:txBody>
          <a:bodyPr wrap="square" lIns="119278" tIns="59640" rIns="119278" bIns="59640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sz="3600" dirty="0" err="1">
                <a:solidFill>
                  <a:prstClr val="black"/>
                </a:solidFill>
              </a:rPr>
              <a:t>Chọn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dấu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chấm</a:t>
            </a:r>
            <a:r>
              <a:rPr lang="en-US" sz="3600" dirty="0">
                <a:solidFill>
                  <a:prstClr val="black"/>
                </a:solidFill>
              </a:rPr>
              <a:t>, </a:t>
            </a:r>
            <a:r>
              <a:rPr lang="en-US" sz="3600" dirty="0" err="1">
                <a:solidFill>
                  <a:prstClr val="black"/>
                </a:solidFill>
              </a:rPr>
              <a:t>dấu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chấm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hỏi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hoặc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dấu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chấm</a:t>
            </a:r>
            <a:r>
              <a:rPr lang="en-US" sz="3600" dirty="0">
                <a:solidFill>
                  <a:prstClr val="black"/>
                </a:solidFill>
              </a:rPr>
              <a:t> than </a:t>
            </a:r>
            <a:r>
              <a:rPr lang="en-US" sz="3600" dirty="0" err="1">
                <a:solidFill>
                  <a:prstClr val="black"/>
                </a:solidFill>
              </a:rPr>
              <a:t>thay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cho</a:t>
            </a:r>
            <a:r>
              <a:rPr lang="en-US" sz="3600" dirty="0">
                <a:solidFill>
                  <a:prstClr val="black"/>
                </a:solidFill>
              </a:rPr>
              <a:t> ô </a:t>
            </a:r>
            <a:r>
              <a:rPr lang="en-US" sz="3600" dirty="0" err="1">
                <a:solidFill>
                  <a:prstClr val="black"/>
                </a:solidFill>
              </a:rPr>
              <a:t>vuông</a:t>
            </a:r>
            <a:r>
              <a:rPr lang="en-US" sz="3600" dirty="0">
                <a:solidFill>
                  <a:prstClr val="black"/>
                </a:solidFill>
              </a:rPr>
              <a:t>.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970127" y="2273064"/>
            <a:ext cx="13460373" cy="4383662"/>
          </a:xfrm>
          <a:prstGeom prst="rect">
            <a:avLst/>
          </a:prstGeom>
          <a:noFill/>
        </p:spPr>
        <p:txBody>
          <a:bodyPr wrap="square" lIns="119342" tIns="59671" rIns="119342" bIns="59671" rtlCol="0">
            <a:spAutoFit/>
          </a:bodyPr>
          <a:lstStyle/>
          <a:p>
            <a:pPr marL="571500" indent="-571500" algn="just">
              <a:lnSpc>
                <a:spcPct val="200000"/>
              </a:lnSpc>
              <a:buFontTx/>
              <a:buChar char="-"/>
            </a:pP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Bố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Nam </a:t>
            </a:r>
            <a:r>
              <a:rPr lang="en-US" sz="3600" b="1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ơi</a:t>
            </a:r>
            <a:r>
              <a:rPr lang="en-US" sz="3600" b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 con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hãy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“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đường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”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nhé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571500" indent="-571500" algn="just">
              <a:lnSpc>
                <a:spcPct val="200000"/>
              </a:lnSpc>
              <a:buFontTx/>
              <a:buChar char="-"/>
            </a:pP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Con: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Bố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đang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uống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cà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phê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571500" indent="-571500" algn="just">
              <a:lnSpc>
                <a:spcPct val="200000"/>
              </a:lnSpc>
              <a:buFontTx/>
              <a:buChar char="-"/>
            </a:pP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Bố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“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đường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”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đâu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571500" indent="-571500" algn="just">
              <a:lnSpc>
                <a:spcPct val="200000"/>
              </a:lnSpc>
              <a:buFontTx/>
              <a:buChar char="-"/>
            </a:pP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Dạ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đường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cốc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cà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phê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rồi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ạ. 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0692882" y="4695547"/>
            <a:ext cx="4348065" cy="4063333"/>
            <a:chOff x="10692882" y="4695547"/>
            <a:chExt cx="4348065" cy="4063333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143" b="99643" l="10000" r="9538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692882" y="4695547"/>
              <a:ext cx="3773095" cy="4063333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95229" l="4900" r="95400">
                          <a14:foregroundMark x1="38800" y1="27877" x2="42100" y2="31712"/>
                          <a14:foregroundMark x1="54100" y1="25631" x2="60400" y2="34144"/>
                          <a14:foregroundMark x1="45300" y1="45837" x2="45700" y2="92984"/>
                          <a14:foregroundMark x1="44300" y1="24509" x2="40900" y2="30589"/>
                          <a14:foregroundMark x1="33500" y1="47615" x2="26800" y2="70533"/>
                          <a14:foregroundMark x1="37300" y1="50982" x2="35700" y2="90739"/>
                          <a14:foregroundMark x1="38100" y1="51450" x2="45000" y2="91674"/>
                          <a14:foregroundMark x1="29900" y1="47147" x2="22900" y2="56127"/>
                          <a14:foregroundMark x1="34900" y1="71188" x2="29400" y2="87371"/>
                          <a14:foregroundMark x1="53700" y1="51169" x2="46500" y2="90271"/>
                          <a14:foregroundMark x1="60600" y1="57530" x2="52000" y2="89616"/>
                          <a14:foregroundMark x1="72600" y1="30589" x2="75500" y2="53695"/>
                          <a14:foregroundMark x1="65400" y1="60150" x2="61400" y2="6828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28367" y="5974065"/>
              <a:ext cx="2412580" cy="2579048"/>
            </a:xfrm>
            <a:prstGeom prst="rect">
              <a:avLst/>
            </a:prstGeom>
          </p:spPr>
        </p:pic>
      </p:grpSp>
      <p:sp>
        <p:nvSpPr>
          <p:cNvPr id="18" name="Rounded Rectangle 17"/>
          <p:cNvSpPr/>
          <p:nvPr/>
        </p:nvSpPr>
        <p:spPr>
          <a:xfrm>
            <a:off x="5035301" y="2533705"/>
            <a:ext cx="731520" cy="731520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5232364" y="2625540"/>
            <a:ext cx="3129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13769615" y="2582945"/>
            <a:ext cx="955305" cy="731520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13899698" y="2674780"/>
            <a:ext cx="3129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8749033" y="3590651"/>
            <a:ext cx="731520" cy="731520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8946096" y="3626503"/>
            <a:ext cx="32092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7714930" y="4819586"/>
            <a:ext cx="731520" cy="769441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7633543" y="4843118"/>
            <a:ext cx="731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38842" y="2187918"/>
            <a:ext cx="4587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(1)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4200417" y="2151560"/>
            <a:ext cx="5245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(2)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480553" y="3326371"/>
            <a:ext cx="5245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(3)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8003333" y="4395944"/>
            <a:ext cx="5245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(4)</a:t>
            </a:r>
          </a:p>
        </p:txBody>
      </p:sp>
    </p:spTree>
    <p:extLst>
      <p:ext uri="{BB962C8B-B14F-4D97-AF65-F5344CB8AC3E}">
        <p14:creationId xmlns:p14="http://schemas.microsoft.com/office/powerpoint/2010/main" val="3288262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4" grpId="0"/>
      <p:bldP spid="31" grpId="0"/>
      <p:bldP spid="18" grpId="0" animBg="1"/>
      <p:bldP spid="22" grpId="0"/>
      <p:bldP spid="32" grpId="0" animBg="1"/>
      <p:bldP spid="33" grpId="0"/>
      <p:bldP spid="34" grpId="0" animBg="1"/>
      <p:bldP spid="35" grpId="0"/>
      <p:bldP spid="36" grpId="0" animBg="1"/>
      <p:bldP spid="37" grpId="0"/>
      <p:bldP spid="7" grpId="0"/>
      <p:bldP spid="38" grpId="0"/>
      <p:bldP spid="39" grpId="0"/>
      <p:bldP spid="4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ke11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30" y="304263"/>
            <a:ext cx="15539145" cy="8600280"/>
          </a:xfrm>
          <a:prstGeom prst="rect">
            <a:avLst/>
          </a:prstGeom>
        </p:spPr>
      </p:pic>
      <p:cxnSp>
        <p:nvCxnSpPr>
          <p:cNvPr id="8" name="Straight Connector 7"/>
          <p:cNvCxnSpPr>
            <a:cxnSpLocks/>
          </p:cNvCxnSpPr>
          <p:nvPr/>
        </p:nvCxnSpPr>
        <p:spPr>
          <a:xfrm>
            <a:off x="97730" y="317900"/>
            <a:ext cx="0" cy="860028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20686AE1-25B6-4472-AD18-B31561382A25}"/>
              </a:ext>
            </a:extLst>
          </p:cNvPr>
          <p:cNvSpPr txBox="1"/>
          <p:nvPr/>
        </p:nvSpPr>
        <p:spPr>
          <a:xfrm>
            <a:off x="1151869" y="857052"/>
            <a:ext cx="13405084" cy="802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172753">
              <a:buClr>
                <a:srgbClr val="000000"/>
              </a:buClr>
              <a:defRPr/>
            </a:pPr>
            <a:r>
              <a:rPr lang="en-US" sz="4617" b="1" kern="0">
                <a:solidFill>
                  <a:srgbClr val="4C1EB2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HP001 5H" panose="020B0603050302020204" pitchFamily="34" charset="0"/>
                <a:sym typeface="Arial"/>
              </a:rPr>
              <a:t>                Bài 3</a:t>
            </a:r>
            <a:endParaRPr lang="en-US" sz="4617" kern="0" dirty="0">
              <a:solidFill>
                <a:srgbClr val="4C1EB2"/>
              </a:solidFill>
              <a:latin typeface="HP001 5 hàng" panose="020B0603050302020204" pitchFamily="34" charset="0"/>
              <a:ea typeface="Arial-Rounded" panose="020B0500000000000000" pitchFamily="34" charset="0"/>
              <a:cs typeface="HP001 5H" panose="020B0603050302020204" pitchFamily="34" charset="0"/>
              <a:sym typeface="Arial"/>
            </a:endParaRPr>
          </a:p>
        </p:txBody>
      </p:sp>
      <p:sp>
        <p:nvSpPr>
          <p:cNvPr id="11" name="TextBox 6">
            <a:extLst>
              <a:ext uri="{FF2B5EF4-FFF2-40B4-BE49-F238E27FC236}">
                <a16:creationId xmlns:a16="http://schemas.microsoft.com/office/drawing/2014/main" id="{70087B80-2D8C-4664-8FC8-AFDD72C30FAA}"/>
              </a:ext>
            </a:extLst>
          </p:cNvPr>
          <p:cNvSpPr txBox="1"/>
          <p:nvPr/>
        </p:nvSpPr>
        <p:spPr>
          <a:xfrm>
            <a:off x="1151869" y="1927442"/>
            <a:ext cx="14485006" cy="802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172753">
              <a:buClr>
                <a:srgbClr val="000000"/>
              </a:buClr>
              <a:defRPr/>
            </a:pPr>
            <a:r>
              <a:rPr lang="en-US" sz="4617" b="1" kern="0">
                <a:solidFill>
                  <a:srgbClr val="4C1EB2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HP001 5H" panose="020B0603050302020204" pitchFamily="34" charset="0"/>
                <a:sym typeface="Arial"/>
              </a:rPr>
              <a:t>Bố : Nam ơi ! Con hãy đặt một câu có từ “đường”nhé!</a:t>
            </a:r>
            <a:endParaRPr lang="en-US" sz="4617" kern="0" dirty="0">
              <a:solidFill>
                <a:srgbClr val="4C1EB2"/>
              </a:solidFill>
              <a:latin typeface="HP001 5 hàng" panose="020B0603050302020204" pitchFamily="34" charset="0"/>
              <a:ea typeface="Arial-Rounded" panose="020B0500000000000000" pitchFamily="34" charset="0"/>
              <a:cs typeface="HP001 5H" panose="020B0603050302020204" pitchFamily="34" charset="0"/>
              <a:sym typeface="Arial"/>
            </a:endParaRPr>
          </a:p>
        </p:txBody>
      </p:sp>
      <p:sp>
        <p:nvSpPr>
          <p:cNvPr id="12" name="TextBox 6">
            <a:extLst>
              <a:ext uri="{FF2B5EF4-FFF2-40B4-BE49-F238E27FC236}">
                <a16:creationId xmlns:a16="http://schemas.microsoft.com/office/drawing/2014/main" id="{06B4710D-297F-4E96-901E-C02516769BB1}"/>
              </a:ext>
            </a:extLst>
          </p:cNvPr>
          <p:cNvSpPr txBox="1"/>
          <p:nvPr/>
        </p:nvSpPr>
        <p:spPr>
          <a:xfrm>
            <a:off x="1151869" y="2997832"/>
            <a:ext cx="9918902" cy="802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172753">
              <a:buClr>
                <a:srgbClr val="000000"/>
              </a:buClr>
              <a:defRPr/>
            </a:pPr>
            <a:r>
              <a:rPr lang="en-US" sz="4617" b="1" kern="0">
                <a:solidFill>
                  <a:srgbClr val="4C1EB2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HP001 5H" panose="020B0603050302020204" pitchFamily="34" charset="0"/>
                <a:sym typeface="Arial"/>
              </a:rPr>
              <a:t>Con : - Bố em đang uống cà phê.</a:t>
            </a:r>
            <a:endParaRPr lang="en-US" sz="4617" kern="0" dirty="0">
              <a:solidFill>
                <a:srgbClr val="4C1EB2"/>
              </a:solidFill>
              <a:latin typeface="HP001 5 hàng" panose="020B0603050302020204" pitchFamily="34" charset="0"/>
              <a:ea typeface="Arial-Rounded" panose="020B0500000000000000" pitchFamily="34" charset="0"/>
              <a:cs typeface="HP001 5H" panose="020B0603050302020204" pitchFamily="34" charset="0"/>
              <a:sym typeface="Arial"/>
            </a:endParaRPr>
          </a:p>
        </p:txBody>
      </p:sp>
      <p:sp>
        <p:nvSpPr>
          <p:cNvPr id="9" name="TextBox 6">
            <a:extLst>
              <a:ext uri="{FF2B5EF4-FFF2-40B4-BE49-F238E27FC236}">
                <a16:creationId xmlns:a16="http://schemas.microsoft.com/office/drawing/2014/main" id="{C40259A5-64A2-4AF1-B0E4-672F8197D188}"/>
              </a:ext>
            </a:extLst>
          </p:cNvPr>
          <p:cNvSpPr txBox="1"/>
          <p:nvPr/>
        </p:nvSpPr>
        <p:spPr>
          <a:xfrm>
            <a:off x="1151868" y="4077949"/>
            <a:ext cx="9901113" cy="802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172753">
              <a:buClr>
                <a:srgbClr val="000000"/>
              </a:buClr>
              <a:defRPr/>
            </a:pPr>
            <a:r>
              <a:rPr lang="en-US" sz="4617" b="1" kern="0">
                <a:solidFill>
                  <a:srgbClr val="4C1EB2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HP001 5H" panose="020B0603050302020204" pitchFamily="34" charset="0"/>
                <a:sym typeface="Arial"/>
              </a:rPr>
              <a:t>Bố : - Thế từ “đường” đâu ?</a:t>
            </a:r>
            <a:endParaRPr lang="en-US" sz="4617" kern="0" dirty="0">
              <a:solidFill>
                <a:srgbClr val="4C1EB2"/>
              </a:solidFill>
              <a:latin typeface="HP001 5 hàng" panose="020B0603050302020204" pitchFamily="34" charset="0"/>
              <a:ea typeface="Arial-Rounded" panose="020B0500000000000000" pitchFamily="34" charset="0"/>
              <a:cs typeface="HP001 5H" panose="020B0603050302020204" pitchFamily="34" charset="0"/>
              <a:sym typeface="Arial"/>
            </a:endParaRPr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3778D910-F022-4418-99FB-102C57C0E23D}"/>
              </a:ext>
            </a:extLst>
          </p:cNvPr>
          <p:cNvSpPr txBox="1"/>
          <p:nvPr/>
        </p:nvSpPr>
        <p:spPr>
          <a:xfrm>
            <a:off x="1151868" y="5158066"/>
            <a:ext cx="12956013" cy="802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172753">
              <a:buClr>
                <a:srgbClr val="000000"/>
              </a:buClr>
              <a:defRPr/>
            </a:pPr>
            <a:r>
              <a:rPr lang="en-US" sz="4617" b="1" kern="0">
                <a:solidFill>
                  <a:srgbClr val="4C1EB2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HP001 5H" panose="020B0603050302020204" pitchFamily="34" charset="0"/>
                <a:sym typeface="Arial"/>
              </a:rPr>
              <a:t>Con : - Dạ, đường có ở trong cốc cà phê rồi ạ.</a:t>
            </a:r>
            <a:endParaRPr lang="en-US" sz="4617" kern="0" dirty="0">
              <a:solidFill>
                <a:srgbClr val="4C1EB2"/>
              </a:solidFill>
              <a:latin typeface="HP001 5 hàng" panose="020B0603050302020204" pitchFamily="34" charset="0"/>
              <a:ea typeface="Arial-Rounded" panose="020B0500000000000000" pitchFamily="34" charset="0"/>
              <a:cs typeface="HP001 5H" panose="020B0603050302020204" pitchFamily="34" charset="0"/>
              <a:sym typeface="Arial"/>
            </a:endParaRPr>
          </a:p>
        </p:txBody>
      </p:sp>
      <p:sp>
        <p:nvSpPr>
          <p:cNvPr id="13" name="TextBox 6">
            <a:extLst>
              <a:ext uri="{FF2B5EF4-FFF2-40B4-BE49-F238E27FC236}">
                <a16:creationId xmlns:a16="http://schemas.microsoft.com/office/drawing/2014/main" id="{518BF339-0D36-47C4-95CA-D3016698EB13}"/>
              </a:ext>
            </a:extLst>
          </p:cNvPr>
          <p:cNvSpPr txBox="1"/>
          <p:nvPr/>
        </p:nvSpPr>
        <p:spPr>
          <a:xfrm>
            <a:off x="3443815" y="6218729"/>
            <a:ext cx="12193060" cy="802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172753">
              <a:buClr>
                <a:srgbClr val="000000"/>
              </a:buClr>
              <a:defRPr/>
            </a:pPr>
            <a:r>
              <a:rPr lang="en-US" sz="4617" b="1" kern="0">
                <a:solidFill>
                  <a:srgbClr val="4C1EB2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HP001 5H" panose="020B0603050302020204" pitchFamily="34" charset="0"/>
                <a:sym typeface="Arial"/>
              </a:rPr>
              <a:t>        Theo Truyện cười thông minh dí dỏm.</a:t>
            </a:r>
            <a:endParaRPr lang="en-US" sz="4617" kern="0" dirty="0">
              <a:solidFill>
                <a:srgbClr val="4C1EB2"/>
              </a:solidFill>
              <a:latin typeface="HP001 5 hàng" panose="020B0603050302020204" pitchFamily="34" charset="0"/>
              <a:ea typeface="Arial-Rounded" panose="020B0500000000000000" pitchFamily="34" charset="0"/>
              <a:cs typeface="HP001 5H" panose="020B06030503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329902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8226950"/>
            <a:ext cx="15636875" cy="1002952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3"/>
            <a:ext cx="15636875" cy="496013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ACEF646-EF93-4CC8-B63F-673BE5B2BFB0}"/>
              </a:ext>
            </a:extLst>
          </p:cNvPr>
          <p:cNvSpPr txBox="1"/>
          <p:nvPr/>
        </p:nvSpPr>
        <p:spPr>
          <a:xfrm>
            <a:off x="1200364" y="1530996"/>
            <a:ext cx="6970626" cy="953352"/>
          </a:xfrm>
          <a:prstGeom prst="rect">
            <a:avLst/>
          </a:prstGeom>
          <a:noFill/>
        </p:spPr>
        <p:txBody>
          <a:bodyPr wrap="square" lIns="119342" tIns="59671" rIns="119342" bIns="59671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2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CỦNG CỐ - </a:t>
            </a:r>
            <a:r>
              <a:rPr lang="en-US" sz="52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dặn</a:t>
            </a:r>
            <a:r>
              <a:rPr lang="en-US" sz="52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52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dò</a:t>
            </a:r>
            <a:endParaRPr lang="en-US" sz="52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iCiel Crocante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2DA03E-49DD-41F8-B79F-FB60F57AF135}"/>
              </a:ext>
            </a:extLst>
          </p:cNvPr>
          <p:cNvSpPr txBox="1"/>
          <p:nvPr/>
        </p:nvSpPr>
        <p:spPr>
          <a:xfrm>
            <a:off x="2287998" y="3286797"/>
            <a:ext cx="11150415" cy="3940198"/>
          </a:xfrm>
          <a:prstGeom prst="rect">
            <a:avLst/>
          </a:prstGeom>
          <a:noFill/>
        </p:spPr>
        <p:txBody>
          <a:bodyPr wrap="square" lIns="119342" tIns="59671" rIns="119342" bIns="59671">
            <a:spAutoFit/>
          </a:bodyPr>
          <a:lstStyle/>
          <a:p>
            <a:pPr marL="596714" indent="-596714">
              <a:lnSpc>
                <a:spcPct val="150000"/>
              </a:lnSpc>
              <a:buFontTx/>
              <a:buChar char="-"/>
            </a:pP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thêm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tình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gia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đình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tính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cách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596714" indent="-596714">
              <a:lnSpc>
                <a:spcPct val="150000"/>
              </a:lnSpc>
              <a:buFontTx/>
              <a:buChar char="-"/>
            </a:pP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tập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cách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đánh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dấu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596714" indent="-596714">
              <a:lnSpc>
                <a:spcPct val="150000"/>
              </a:lnSpc>
              <a:buFontTx/>
              <a:buChar char="-"/>
            </a:pP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Xem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trước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8" name="图片 35">
            <a:extLst>
              <a:ext uri="{FF2B5EF4-FFF2-40B4-BE49-F238E27FC236}">
                <a16:creationId xmlns:a16="http://schemas.microsoft.com/office/drawing/2014/main" id="{6D336546-DCB4-44A1-9408-72467C3E80A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7222" y="2544316"/>
            <a:ext cx="2712285" cy="2182759"/>
          </a:xfrm>
          <a:prstGeom prst="rect">
            <a:avLst/>
          </a:prstGeom>
        </p:spPr>
      </p:pic>
      <p:pic>
        <p:nvPicPr>
          <p:cNvPr id="10" name="图片 39">
            <a:extLst>
              <a:ext uri="{FF2B5EF4-FFF2-40B4-BE49-F238E27FC236}">
                <a16:creationId xmlns:a16="http://schemas.microsoft.com/office/drawing/2014/main" id="{BA3AC262-0CFA-437F-8EEC-1E1473D1C8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90" y="6567713"/>
            <a:ext cx="3003177" cy="2668365"/>
          </a:xfrm>
          <a:prstGeom prst="rect">
            <a:avLst/>
          </a:prstGeom>
        </p:spPr>
      </p:pic>
      <p:pic>
        <p:nvPicPr>
          <p:cNvPr id="11" name="图片 41">
            <a:extLst>
              <a:ext uri="{FF2B5EF4-FFF2-40B4-BE49-F238E27FC236}">
                <a16:creationId xmlns:a16="http://schemas.microsoft.com/office/drawing/2014/main" id="{F0CA763B-28AA-4F2E-B16E-CEE647F245D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8252" y="570840"/>
            <a:ext cx="1708259" cy="2913463"/>
          </a:xfrm>
          <a:prstGeom prst="rect">
            <a:avLst/>
          </a:prstGeom>
        </p:spPr>
      </p:pic>
      <p:pic>
        <p:nvPicPr>
          <p:cNvPr id="12" name="图片 43">
            <a:extLst>
              <a:ext uri="{FF2B5EF4-FFF2-40B4-BE49-F238E27FC236}">
                <a16:creationId xmlns:a16="http://schemas.microsoft.com/office/drawing/2014/main" id="{88688721-FFAF-4DDA-811B-7DEE30BCC51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42" y="5104075"/>
            <a:ext cx="1708259" cy="289450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7F7FCC9-1039-46C8-BD0B-1FC7198DA85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6560" y="6778721"/>
            <a:ext cx="1427143" cy="2217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223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8226950"/>
            <a:ext cx="15636875" cy="1002952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3"/>
            <a:ext cx="15636875" cy="496013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图片 39">
            <a:extLst>
              <a:ext uri="{FF2B5EF4-FFF2-40B4-BE49-F238E27FC236}">
                <a16:creationId xmlns:a16="http://schemas.microsoft.com/office/drawing/2014/main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42" y="1911343"/>
            <a:ext cx="3673732" cy="3264163"/>
          </a:xfrm>
          <a:prstGeom prst="rect">
            <a:avLst/>
          </a:prstGeom>
        </p:spPr>
      </p:pic>
      <p:pic>
        <p:nvPicPr>
          <p:cNvPr id="9" name="图片 43">
            <a:extLst>
              <a:ext uri="{FF2B5EF4-FFF2-40B4-BE49-F238E27FC236}">
                <a16:creationId xmlns:a16="http://schemas.microsoft.com/office/drawing/2014/main" id="{839B62AF-AC7B-4DF2-8D1A-02CAE1D3E4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97" y="447706"/>
            <a:ext cx="2089683" cy="3540797"/>
          </a:xfrm>
          <a:prstGeom prst="rect">
            <a:avLst/>
          </a:prstGeom>
        </p:spPr>
      </p:pic>
      <p:pic>
        <p:nvPicPr>
          <p:cNvPr id="10" name="图片 30">
            <a:extLst>
              <a:ext uri="{FF2B5EF4-FFF2-40B4-BE49-F238E27FC236}">
                <a16:creationId xmlns:a16="http://schemas.microsoft.com/office/drawing/2014/main" id="{EBF68672-5F38-4E5A-9D6B-7255921E423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0842" y="3342211"/>
            <a:ext cx="3265991" cy="582385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C722568-5BEC-4CC9-9200-292359A25631}"/>
              </a:ext>
            </a:extLst>
          </p:cNvPr>
          <p:cNvSpPr txBox="1"/>
          <p:nvPr/>
        </p:nvSpPr>
        <p:spPr>
          <a:xfrm>
            <a:off x="2560037" y="3803911"/>
            <a:ext cx="9789907" cy="2113954"/>
          </a:xfrm>
          <a:prstGeom prst="rect">
            <a:avLst/>
          </a:prstGeom>
          <a:noFill/>
        </p:spPr>
        <p:txBody>
          <a:bodyPr wrap="square" lIns="119342" tIns="59671" rIns="119342" bIns="59671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Tạm</a:t>
            </a:r>
            <a:r>
              <a:rPr lang="en-US" sz="4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biệt</a:t>
            </a:r>
            <a:r>
              <a:rPr lang="en-US" sz="4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</a:t>
            </a:r>
            <a:r>
              <a:rPr lang="en-US" sz="4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hẹn</a:t>
            </a:r>
            <a:r>
              <a:rPr lang="en-US" sz="4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gặp</a:t>
            </a:r>
            <a:r>
              <a:rPr lang="en-US" sz="4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lại</a:t>
            </a:r>
            <a:r>
              <a:rPr lang="en-US" sz="4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4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các</a:t>
            </a:r>
            <a:r>
              <a:rPr lang="en-US" sz="4200" dirty="0">
                <a:solidFill>
                  <a:srgbClr val="FF0000"/>
                </a:solidFill>
                <a:latin typeface="iCiel Crocante" panose="02000000000000000000" pitchFamily="2" charset="0"/>
              </a:rPr>
              <a:t> con </a:t>
            </a:r>
            <a:r>
              <a:rPr lang="en-US" sz="4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vào</a:t>
            </a:r>
            <a:r>
              <a:rPr lang="en-US" sz="4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những</a:t>
            </a:r>
            <a:r>
              <a:rPr lang="en-US" sz="4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tiết</a:t>
            </a:r>
            <a:r>
              <a:rPr lang="en-US" sz="4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học</a:t>
            </a:r>
            <a:r>
              <a:rPr lang="en-US" sz="4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sau</a:t>
            </a:r>
            <a:r>
              <a:rPr lang="en-US" sz="4200" dirty="0">
                <a:solidFill>
                  <a:srgbClr val="FF0000"/>
                </a:solidFill>
                <a:latin typeface="iCiel Crocante" panose="02000000000000000000" pitchFamily="2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918622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47B60F8D-7ED6-4B0A-93E4-4741377BC803}"/>
  <p:tag name="GENSWF_ADVANCE_TIME" val="5"/>
  <p:tag name="TIMING" val="|0.001|0.5|0.5"/>
  <p:tag name="ISPRING_CUSTOM_TIMING_US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1220</TotalTime>
  <Words>374</Words>
  <Application>Microsoft Office PowerPoint</Application>
  <PresentationFormat>Tùy chỉnh</PresentationFormat>
  <Paragraphs>64</Paragraphs>
  <Slides>9</Slides>
  <Notes>5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10</vt:i4>
      </vt:variant>
      <vt:variant>
        <vt:lpstr>Chủ đề</vt:lpstr>
      </vt:variant>
      <vt:variant>
        <vt:i4>2</vt:i4>
      </vt:variant>
      <vt:variant>
        <vt:lpstr>Tiêu đề Bản chiếu</vt:lpstr>
      </vt:variant>
      <vt:variant>
        <vt:i4>9</vt:i4>
      </vt:variant>
    </vt:vector>
  </HeadingPairs>
  <TitlesOfParts>
    <vt:vector size="21" baseType="lpstr">
      <vt:lpstr>Arial</vt:lpstr>
      <vt:lpstr>Arial Rounded MT Bold</vt:lpstr>
      <vt:lpstr>Arial-Rounded</vt:lpstr>
      <vt:lpstr>Calibri</vt:lpstr>
      <vt:lpstr>Calibri Light</vt:lpstr>
      <vt:lpstr>HP001 4 hàng</vt:lpstr>
      <vt:lpstr>HP001 5 hàng</vt:lpstr>
      <vt:lpstr>iCiel Cadena</vt:lpstr>
      <vt:lpstr>iCiel Crocante</vt:lpstr>
      <vt:lpstr>Times New Roman</vt:lpstr>
      <vt:lpstr>Office Theme</vt:lpstr>
      <vt:lpstr>1_Office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Đỗ Thanh Huyền</cp:lastModifiedBy>
  <cp:revision>402</cp:revision>
  <dcterms:created xsi:type="dcterms:W3CDTF">2021-06-15T15:52:51Z</dcterms:created>
  <dcterms:modified xsi:type="dcterms:W3CDTF">2021-12-15T04:38:20Z</dcterms:modified>
</cp:coreProperties>
</file>